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228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olfmanager" userId="1bba6cd7-e227-482e-a78e-f24b07819a8c" providerId="ADAL" clId="{EA33F726-6CB5-43D9-B542-D825D1BF5457}"/>
    <pc:docChg chg="custSel modSld">
      <pc:chgData name="Golfmanager" userId="1bba6cd7-e227-482e-a78e-f24b07819a8c" providerId="ADAL" clId="{EA33F726-6CB5-43D9-B542-D825D1BF5457}" dt="2024-02-01T12:20:50.983" v="97" actId="20577"/>
      <pc:docMkLst>
        <pc:docMk/>
      </pc:docMkLst>
      <pc:sldChg chg="modSp mod">
        <pc:chgData name="Golfmanager" userId="1bba6cd7-e227-482e-a78e-f24b07819a8c" providerId="ADAL" clId="{EA33F726-6CB5-43D9-B542-D825D1BF5457}" dt="2024-02-01T12:09:59.794" v="91" actId="20577"/>
        <pc:sldMkLst>
          <pc:docMk/>
          <pc:sldMk cId="0" sldId="257"/>
        </pc:sldMkLst>
        <pc:spChg chg="mod">
          <ac:chgData name="Golfmanager" userId="1bba6cd7-e227-482e-a78e-f24b07819a8c" providerId="ADAL" clId="{EA33F726-6CB5-43D9-B542-D825D1BF5457}" dt="2024-02-01T12:09:59.794" v="91" actId="20577"/>
          <ac:spMkLst>
            <pc:docMk/>
            <pc:sldMk cId="0" sldId="257"/>
            <ac:spMk id="19" creationId="{00000000-0000-0000-0000-000000000000}"/>
          </ac:spMkLst>
        </pc:spChg>
        <pc:spChg chg="mod">
          <ac:chgData name="Golfmanager" userId="1bba6cd7-e227-482e-a78e-f24b07819a8c" providerId="ADAL" clId="{EA33F726-6CB5-43D9-B542-D825D1BF5457}" dt="2024-02-01T12:06:28.130" v="17" actId="20577"/>
          <ac:spMkLst>
            <pc:docMk/>
            <pc:sldMk cId="0" sldId="257"/>
            <ac:spMk id="25" creationId="{00000000-0000-0000-0000-000000000000}"/>
          </ac:spMkLst>
        </pc:spChg>
      </pc:sldChg>
      <pc:sldChg chg="modSp mod">
        <pc:chgData name="Golfmanager" userId="1bba6cd7-e227-482e-a78e-f24b07819a8c" providerId="ADAL" clId="{EA33F726-6CB5-43D9-B542-D825D1BF5457}" dt="2024-02-01T12:20:50.983" v="97" actId="20577"/>
        <pc:sldMkLst>
          <pc:docMk/>
          <pc:sldMk cId="0" sldId="259"/>
        </pc:sldMkLst>
        <pc:spChg chg="mod">
          <ac:chgData name="Golfmanager" userId="1bba6cd7-e227-482e-a78e-f24b07819a8c" providerId="ADAL" clId="{EA33F726-6CB5-43D9-B542-D825D1BF5457}" dt="2024-02-01T12:07:02.623" v="21" actId="20577"/>
          <ac:spMkLst>
            <pc:docMk/>
            <pc:sldMk cId="0" sldId="259"/>
            <ac:spMk id="6" creationId="{00000000-0000-0000-0000-000000000000}"/>
          </ac:spMkLst>
        </pc:spChg>
        <pc:spChg chg="mod">
          <ac:chgData name="Golfmanager" userId="1bba6cd7-e227-482e-a78e-f24b07819a8c" providerId="ADAL" clId="{EA33F726-6CB5-43D9-B542-D825D1BF5457}" dt="2024-02-01T12:07:06.560" v="23" actId="20577"/>
          <ac:spMkLst>
            <pc:docMk/>
            <pc:sldMk cId="0" sldId="259"/>
            <ac:spMk id="10" creationId="{00000000-0000-0000-0000-000000000000}"/>
          </ac:spMkLst>
        </pc:spChg>
        <pc:spChg chg="mod">
          <ac:chgData name="Golfmanager" userId="1bba6cd7-e227-482e-a78e-f24b07819a8c" providerId="ADAL" clId="{EA33F726-6CB5-43D9-B542-D825D1BF5457}" dt="2024-02-01T12:20:44.431" v="93" actId="20577"/>
          <ac:spMkLst>
            <pc:docMk/>
            <pc:sldMk cId="0" sldId="259"/>
            <ac:spMk id="11" creationId="{00000000-0000-0000-0000-000000000000}"/>
          </ac:spMkLst>
        </pc:spChg>
        <pc:spChg chg="mod">
          <ac:chgData name="Golfmanager" userId="1bba6cd7-e227-482e-a78e-f24b07819a8c" providerId="ADAL" clId="{EA33F726-6CB5-43D9-B542-D825D1BF5457}" dt="2024-02-01T12:07:10.959" v="25" actId="20577"/>
          <ac:spMkLst>
            <pc:docMk/>
            <pc:sldMk cId="0" sldId="259"/>
            <ac:spMk id="13" creationId="{00000000-0000-0000-0000-000000000000}"/>
          </ac:spMkLst>
        </pc:spChg>
        <pc:spChg chg="mod">
          <ac:chgData name="Golfmanager" userId="1bba6cd7-e227-482e-a78e-f24b07819a8c" providerId="ADAL" clId="{EA33F726-6CB5-43D9-B542-D825D1BF5457}" dt="2024-02-01T12:20:50.983" v="97" actId="20577"/>
          <ac:spMkLst>
            <pc:docMk/>
            <pc:sldMk cId="0" sldId="259"/>
            <ac:spMk id="14" creationId="{00000000-0000-0000-0000-000000000000}"/>
          </ac:spMkLst>
        </pc:spChg>
      </pc:sldChg>
    </pc:docChg>
  </pc:docChgLst>
  <pc:docChgLst>
    <pc:chgData name="Golfmanager" userId="1bba6cd7-e227-482e-a78e-f24b07819a8c" providerId="ADAL" clId="{4BD4111D-F3BA-480A-995D-5077B116C365}"/>
    <pc:docChg chg="modSld">
      <pc:chgData name="Golfmanager" userId="1bba6cd7-e227-482e-a78e-f24b07819a8c" providerId="ADAL" clId="{4BD4111D-F3BA-480A-995D-5077B116C365}" dt="2024-11-25T07:40:32.976" v="105" actId="20577"/>
      <pc:docMkLst>
        <pc:docMk/>
      </pc:docMkLst>
      <pc:sldChg chg="modSp mod">
        <pc:chgData name="Golfmanager" userId="1bba6cd7-e227-482e-a78e-f24b07819a8c" providerId="ADAL" clId="{4BD4111D-F3BA-480A-995D-5077B116C365}" dt="2024-10-30T08:22:23.439" v="5" actId="20577"/>
        <pc:sldMkLst>
          <pc:docMk/>
          <pc:sldMk cId="0" sldId="257"/>
        </pc:sldMkLst>
        <pc:spChg chg="mod">
          <ac:chgData name="Golfmanager" userId="1bba6cd7-e227-482e-a78e-f24b07819a8c" providerId="ADAL" clId="{4BD4111D-F3BA-480A-995D-5077B116C365}" dt="2024-10-30T08:22:23.439" v="5" actId="20577"/>
          <ac:spMkLst>
            <pc:docMk/>
            <pc:sldMk cId="0" sldId="257"/>
            <ac:spMk id="19" creationId="{00000000-0000-0000-0000-000000000000}"/>
          </ac:spMkLst>
        </pc:spChg>
      </pc:sldChg>
      <pc:sldChg chg="modSp mod">
        <pc:chgData name="Golfmanager" userId="1bba6cd7-e227-482e-a78e-f24b07819a8c" providerId="ADAL" clId="{4BD4111D-F3BA-480A-995D-5077B116C365}" dt="2024-11-25T07:40:32.976" v="105" actId="20577"/>
        <pc:sldMkLst>
          <pc:docMk/>
          <pc:sldMk cId="0" sldId="259"/>
        </pc:sldMkLst>
        <pc:spChg chg="mod">
          <ac:chgData name="Golfmanager" userId="1bba6cd7-e227-482e-a78e-f24b07819a8c" providerId="ADAL" clId="{4BD4111D-F3BA-480A-995D-5077B116C365}" dt="2024-11-25T07:40:32.976" v="105" actId="20577"/>
          <ac:spMkLst>
            <pc:docMk/>
            <pc:sldMk cId="0" sldId="259"/>
            <ac:spMk id="8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695574" y="3524250"/>
            <a:ext cx="5362575" cy="0"/>
          </a:xfrm>
          <a:custGeom>
            <a:avLst/>
            <a:gdLst/>
            <a:ahLst/>
            <a:cxnLst/>
            <a:rect l="l" t="t" r="r" b="b"/>
            <a:pathLst>
              <a:path w="5362575">
                <a:moveTo>
                  <a:pt x="0" y="0"/>
                </a:moveTo>
                <a:lnTo>
                  <a:pt x="5362575" y="0"/>
                </a:lnTo>
              </a:path>
            </a:pathLst>
          </a:custGeom>
          <a:ln w="15875">
            <a:solidFill>
              <a:srgbClr val="AB936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915160" y="1851024"/>
            <a:ext cx="4846320" cy="5410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5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5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5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400174" y="2419350"/>
            <a:ext cx="3257550" cy="0"/>
          </a:xfrm>
          <a:custGeom>
            <a:avLst/>
            <a:gdLst/>
            <a:ahLst/>
            <a:cxnLst/>
            <a:rect l="l" t="t" r="r" b="b"/>
            <a:pathLst>
              <a:path w="3257550">
                <a:moveTo>
                  <a:pt x="0" y="0"/>
                </a:moveTo>
                <a:lnTo>
                  <a:pt x="3257550" y="0"/>
                </a:lnTo>
              </a:path>
            </a:pathLst>
          </a:custGeom>
          <a:ln w="15875">
            <a:solidFill>
              <a:srgbClr val="AB936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00050" y="428561"/>
            <a:ext cx="3843401" cy="6072251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174" y="638175"/>
            <a:ext cx="3362325" cy="5581650"/>
          </a:xfrm>
          <a:custGeom>
            <a:avLst/>
            <a:gdLst/>
            <a:ahLst/>
            <a:cxnLst/>
            <a:rect l="l" t="t" r="r" b="b"/>
            <a:pathLst>
              <a:path w="3362325" h="5581650">
                <a:moveTo>
                  <a:pt x="0" y="5581650"/>
                </a:moveTo>
                <a:lnTo>
                  <a:pt x="3362325" y="5581650"/>
                </a:lnTo>
                <a:lnTo>
                  <a:pt x="3362325" y="0"/>
                </a:lnTo>
                <a:lnTo>
                  <a:pt x="0" y="0"/>
                </a:lnTo>
                <a:lnTo>
                  <a:pt x="0" y="5581650"/>
                </a:lnTo>
                <a:close/>
              </a:path>
            </a:pathLst>
          </a:custGeom>
          <a:ln w="15875">
            <a:solidFill>
              <a:srgbClr val="AB936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79059" y="990028"/>
            <a:ext cx="5730875" cy="4756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bgolf.dk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350" b="1" dirty="0">
                <a:solidFill>
                  <a:srgbClr val="252525"/>
                </a:solidFill>
                <a:latin typeface="Times New Roman"/>
                <a:cs typeface="Times New Roman"/>
              </a:rPr>
              <a:t>Oplæg</a:t>
            </a:r>
            <a:r>
              <a:rPr sz="3350" b="1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3350" b="1" dirty="0">
                <a:solidFill>
                  <a:srgbClr val="252525"/>
                </a:solidFill>
                <a:latin typeface="Times New Roman"/>
                <a:cs typeface="Times New Roman"/>
              </a:rPr>
              <a:t>til</a:t>
            </a:r>
            <a:r>
              <a:rPr sz="3350" b="1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3350" b="1" spc="-10" dirty="0">
                <a:solidFill>
                  <a:srgbClr val="252525"/>
                </a:solidFill>
                <a:latin typeface="Times New Roman"/>
                <a:cs typeface="Times New Roman"/>
              </a:rPr>
              <a:t>samarbejde</a:t>
            </a:r>
            <a:r>
              <a:rPr sz="3350" b="1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3350" b="1" spc="-25" dirty="0">
                <a:solidFill>
                  <a:srgbClr val="252525"/>
                </a:solidFill>
                <a:latin typeface="Times New Roman"/>
                <a:cs typeface="Times New Roman"/>
              </a:rPr>
              <a:t>med</a:t>
            </a:r>
            <a:endParaRPr sz="33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57578" y="2785744"/>
            <a:ext cx="5764530" cy="5410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350" b="1" spc="-25" dirty="0">
                <a:solidFill>
                  <a:srgbClr val="252525"/>
                </a:solidFill>
                <a:latin typeface="Times New Roman"/>
                <a:cs typeface="Times New Roman"/>
              </a:rPr>
              <a:t>BARLØSEBORG</a:t>
            </a:r>
            <a:r>
              <a:rPr sz="3350" b="1" spc="-1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3350" b="1" spc="-10" dirty="0">
                <a:solidFill>
                  <a:srgbClr val="252525"/>
                </a:solidFill>
                <a:latin typeface="Times New Roman"/>
                <a:cs typeface="Times New Roman"/>
              </a:rPr>
              <a:t>GOLFKLUB</a:t>
            </a:r>
            <a:endParaRPr sz="335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104900" y="1066800"/>
            <a:ext cx="10039350" cy="4572000"/>
            <a:chOff x="1104900" y="1066800"/>
            <a:chExt cx="10039350" cy="4572000"/>
          </a:xfrm>
        </p:grpSpPr>
        <p:sp>
          <p:nvSpPr>
            <p:cNvPr id="5" name="object 5"/>
            <p:cNvSpPr/>
            <p:nvPr/>
          </p:nvSpPr>
          <p:spPr>
            <a:xfrm>
              <a:off x="1104900" y="3543300"/>
              <a:ext cx="6492240" cy="0"/>
            </a:xfrm>
            <a:custGeom>
              <a:avLst/>
              <a:gdLst/>
              <a:ahLst/>
              <a:cxnLst/>
              <a:rect l="l" t="t" r="r" b="b"/>
              <a:pathLst>
                <a:path w="6492240">
                  <a:moveTo>
                    <a:pt x="0" y="0"/>
                  </a:moveTo>
                  <a:lnTo>
                    <a:pt x="6492240" y="0"/>
                  </a:lnTo>
                </a:path>
              </a:pathLst>
            </a:custGeom>
            <a:ln w="15875">
              <a:solidFill>
                <a:srgbClr val="AB93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058150" y="1095375"/>
              <a:ext cx="3057525" cy="4514850"/>
            </a:xfrm>
            <a:custGeom>
              <a:avLst/>
              <a:gdLst/>
              <a:ahLst/>
              <a:cxnLst/>
              <a:rect l="l" t="t" r="r" b="b"/>
              <a:pathLst>
                <a:path w="3057525" h="4514850">
                  <a:moveTo>
                    <a:pt x="3057525" y="0"/>
                  </a:moveTo>
                  <a:lnTo>
                    <a:pt x="0" y="0"/>
                  </a:lnTo>
                  <a:lnTo>
                    <a:pt x="0" y="4514850"/>
                  </a:lnTo>
                  <a:lnTo>
                    <a:pt x="3057525" y="4514850"/>
                  </a:lnTo>
                  <a:lnTo>
                    <a:pt x="3057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029575" y="1066799"/>
              <a:ext cx="3114675" cy="4572000"/>
            </a:xfrm>
            <a:custGeom>
              <a:avLst/>
              <a:gdLst/>
              <a:ahLst/>
              <a:cxnLst/>
              <a:rect l="l" t="t" r="r" b="b"/>
              <a:pathLst>
                <a:path w="3114675" h="4572000">
                  <a:moveTo>
                    <a:pt x="3068955" y="45720"/>
                  </a:moveTo>
                  <a:lnTo>
                    <a:pt x="3057525" y="45720"/>
                  </a:lnTo>
                  <a:lnTo>
                    <a:pt x="3057525" y="57150"/>
                  </a:lnTo>
                  <a:lnTo>
                    <a:pt x="3057525" y="4514850"/>
                  </a:lnTo>
                  <a:lnTo>
                    <a:pt x="57150" y="4514850"/>
                  </a:lnTo>
                  <a:lnTo>
                    <a:pt x="57150" y="57150"/>
                  </a:lnTo>
                  <a:lnTo>
                    <a:pt x="3057525" y="57150"/>
                  </a:lnTo>
                  <a:lnTo>
                    <a:pt x="3057525" y="45720"/>
                  </a:lnTo>
                  <a:lnTo>
                    <a:pt x="45720" y="45720"/>
                  </a:lnTo>
                  <a:lnTo>
                    <a:pt x="45720" y="57150"/>
                  </a:lnTo>
                  <a:lnTo>
                    <a:pt x="45720" y="4514850"/>
                  </a:lnTo>
                  <a:lnTo>
                    <a:pt x="45720" y="4526280"/>
                  </a:lnTo>
                  <a:lnTo>
                    <a:pt x="3068955" y="4526280"/>
                  </a:lnTo>
                  <a:lnTo>
                    <a:pt x="3068955" y="4514850"/>
                  </a:lnTo>
                  <a:lnTo>
                    <a:pt x="3068955" y="57150"/>
                  </a:lnTo>
                  <a:lnTo>
                    <a:pt x="3068955" y="45720"/>
                  </a:lnTo>
                  <a:close/>
                </a:path>
                <a:path w="3114675" h="4572000">
                  <a:moveTo>
                    <a:pt x="3114675" y="0"/>
                  </a:moveTo>
                  <a:lnTo>
                    <a:pt x="3080385" y="0"/>
                  </a:lnTo>
                  <a:lnTo>
                    <a:pt x="3080385" y="34290"/>
                  </a:lnTo>
                  <a:lnTo>
                    <a:pt x="3080385" y="4537710"/>
                  </a:lnTo>
                  <a:lnTo>
                    <a:pt x="34290" y="4537710"/>
                  </a:lnTo>
                  <a:lnTo>
                    <a:pt x="34290" y="34290"/>
                  </a:lnTo>
                  <a:lnTo>
                    <a:pt x="3080385" y="34290"/>
                  </a:lnTo>
                  <a:lnTo>
                    <a:pt x="3080385" y="0"/>
                  </a:lnTo>
                  <a:lnTo>
                    <a:pt x="0" y="0"/>
                  </a:lnTo>
                  <a:lnTo>
                    <a:pt x="0" y="34290"/>
                  </a:lnTo>
                  <a:lnTo>
                    <a:pt x="0" y="4537710"/>
                  </a:lnTo>
                  <a:lnTo>
                    <a:pt x="0" y="4572000"/>
                  </a:lnTo>
                  <a:lnTo>
                    <a:pt x="3114675" y="4572000"/>
                  </a:lnTo>
                  <a:lnTo>
                    <a:pt x="3114675" y="4537722"/>
                  </a:lnTo>
                  <a:lnTo>
                    <a:pt x="3114675" y="34290"/>
                  </a:lnTo>
                  <a:lnTo>
                    <a:pt x="3114675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72475" y="1924050"/>
              <a:ext cx="2438400" cy="28289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0767" y="2557399"/>
            <a:ext cx="2512695" cy="1671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indent="-8890" algn="ctr">
              <a:lnSpc>
                <a:spcPct val="100000"/>
              </a:lnSpc>
              <a:spcBef>
                <a:spcPts val="105"/>
              </a:spcBef>
            </a:pPr>
            <a:r>
              <a:rPr sz="3600" spc="-140" dirty="0">
                <a:solidFill>
                  <a:srgbClr val="FFFFFF"/>
                </a:solidFill>
                <a:latin typeface="Times New Roman"/>
                <a:cs typeface="Times New Roman"/>
              </a:rPr>
              <a:t>Fælles</a:t>
            </a:r>
            <a:r>
              <a:rPr sz="36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600" spc="-10" dirty="0">
                <a:solidFill>
                  <a:srgbClr val="FFFFFF"/>
                </a:solidFill>
                <a:latin typeface="Times New Roman"/>
                <a:cs typeface="Times New Roman"/>
              </a:rPr>
              <a:t>værdi </a:t>
            </a:r>
            <a:r>
              <a:rPr sz="3600" dirty="0">
                <a:solidFill>
                  <a:srgbClr val="FFFFFF"/>
                </a:solidFill>
                <a:latin typeface="Times New Roman"/>
                <a:cs typeface="Times New Roman"/>
              </a:rPr>
              <a:t>og</a:t>
            </a:r>
            <a:r>
              <a:rPr sz="3600" spc="-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600" spc="-35" dirty="0">
                <a:solidFill>
                  <a:srgbClr val="FFFFFF"/>
                </a:solidFill>
                <a:latin typeface="Times New Roman"/>
                <a:cs typeface="Times New Roman"/>
              </a:rPr>
              <a:t>udbytter</a:t>
            </a:r>
            <a:r>
              <a:rPr sz="3600" spc="-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600" spc="-85" dirty="0">
                <a:solidFill>
                  <a:srgbClr val="FFFFFF"/>
                </a:solidFill>
                <a:latin typeface="Times New Roman"/>
                <a:cs typeface="Times New Roman"/>
              </a:rPr>
              <a:t>til </a:t>
            </a:r>
            <a:r>
              <a:rPr sz="3600" spc="-55" dirty="0">
                <a:solidFill>
                  <a:srgbClr val="FFFFFF"/>
                </a:solidFill>
                <a:latin typeface="Times New Roman"/>
                <a:cs typeface="Times New Roman"/>
              </a:rPr>
              <a:t>begge</a:t>
            </a:r>
            <a:r>
              <a:rPr sz="3600" spc="-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600" spc="-10" dirty="0">
                <a:solidFill>
                  <a:srgbClr val="FFFFFF"/>
                </a:solidFill>
                <a:latin typeface="Times New Roman"/>
                <a:cs typeface="Times New Roman"/>
              </a:rPr>
              <a:t>parter</a:t>
            </a:r>
            <a:endParaRPr sz="36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648200" y="0"/>
            <a:ext cx="7543800" cy="6858000"/>
            <a:chOff x="4648200" y="0"/>
            <a:chExt cx="754380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48200" y="0"/>
              <a:ext cx="7543800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581650" y="847725"/>
              <a:ext cx="5962650" cy="819150"/>
            </a:xfrm>
            <a:custGeom>
              <a:avLst/>
              <a:gdLst/>
              <a:ahLst/>
              <a:cxnLst/>
              <a:rect l="l" t="t" r="r" b="b"/>
              <a:pathLst>
                <a:path w="5962650" h="819150">
                  <a:moveTo>
                    <a:pt x="5826125" y="0"/>
                  </a:moveTo>
                  <a:lnTo>
                    <a:pt x="136525" y="0"/>
                  </a:lnTo>
                  <a:lnTo>
                    <a:pt x="93358" y="6956"/>
                  </a:lnTo>
                  <a:lnTo>
                    <a:pt x="55878" y="26330"/>
                  </a:lnTo>
                  <a:lnTo>
                    <a:pt x="26330" y="55878"/>
                  </a:lnTo>
                  <a:lnTo>
                    <a:pt x="6956" y="93358"/>
                  </a:lnTo>
                  <a:lnTo>
                    <a:pt x="0" y="136525"/>
                  </a:lnTo>
                  <a:lnTo>
                    <a:pt x="0" y="682625"/>
                  </a:lnTo>
                  <a:lnTo>
                    <a:pt x="6956" y="725791"/>
                  </a:lnTo>
                  <a:lnTo>
                    <a:pt x="26330" y="763271"/>
                  </a:lnTo>
                  <a:lnTo>
                    <a:pt x="55878" y="792819"/>
                  </a:lnTo>
                  <a:lnTo>
                    <a:pt x="93358" y="812193"/>
                  </a:lnTo>
                  <a:lnTo>
                    <a:pt x="136525" y="819150"/>
                  </a:lnTo>
                  <a:lnTo>
                    <a:pt x="5826125" y="819150"/>
                  </a:lnTo>
                  <a:lnTo>
                    <a:pt x="5869291" y="812193"/>
                  </a:lnTo>
                  <a:lnTo>
                    <a:pt x="5906771" y="792819"/>
                  </a:lnTo>
                  <a:lnTo>
                    <a:pt x="5936319" y="763271"/>
                  </a:lnTo>
                  <a:lnTo>
                    <a:pt x="5955693" y="725791"/>
                  </a:lnTo>
                  <a:lnTo>
                    <a:pt x="5962650" y="682625"/>
                  </a:lnTo>
                  <a:lnTo>
                    <a:pt x="5962650" y="136525"/>
                  </a:lnTo>
                  <a:lnTo>
                    <a:pt x="5955693" y="93358"/>
                  </a:lnTo>
                  <a:lnTo>
                    <a:pt x="5936319" y="55878"/>
                  </a:lnTo>
                  <a:lnTo>
                    <a:pt x="5906771" y="26330"/>
                  </a:lnTo>
                  <a:lnTo>
                    <a:pt x="5869291" y="6956"/>
                  </a:lnTo>
                  <a:lnTo>
                    <a:pt x="5826125" y="0"/>
                  </a:lnTo>
                  <a:close/>
                </a:path>
              </a:pathLst>
            </a:custGeom>
            <a:solidFill>
              <a:srgbClr val="AB93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581650" y="847725"/>
              <a:ext cx="5962650" cy="819150"/>
            </a:xfrm>
            <a:custGeom>
              <a:avLst/>
              <a:gdLst/>
              <a:ahLst/>
              <a:cxnLst/>
              <a:rect l="l" t="t" r="r" b="b"/>
              <a:pathLst>
                <a:path w="5962650" h="819150">
                  <a:moveTo>
                    <a:pt x="0" y="136525"/>
                  </a:moveTo>
                  <a:lnTo>
                    <a:pt x="6956" y="93358"/>
                  </a:lnTo>
                  <a:lnTo>
                    <a:pt x="26330" y="55878"/>
                  </a:lnTo>
                  <a:lnTo>
                    <a:pt x="55878" y="26330"/>
                  </a:lnTo>
                  <a:lnTo>
                    <a:pt x="93358" y="6956"/>
                  </a:lnTo>
                  <a:lnTo>
                    <a:pt x="136525" y="0"/>
                  </a:lnTo>
                  <a:lnTo>
                    <a:pt x="5826125" y="0"/>
                  </a:lnTo>
                  <a:lnTo>
                    <a:pt x="5869291" y="6956"/>
                  </a:lnTo>
                  <a:lnTo>
                    <a:pt x="5906771" y="26330"/>
                  </a:lnTo>
                  <a:lnTo>
                    <a:pt x="5936319" y="55878"/>
                  </a:lnTo>
                  <a:lnTo>
                    <a:pt x="5955693" y="93358"/>
                  </a:lnTo>
                  <a:lnTo>
                    <a:pt x="5962650" y="136525"/>
                  </a:lnTo>
                  <a:lnTo>
                    <a:pt x="5962650" y="682625"/>
                  </a:lnTo>
                  <a:lnTo>
                    <a:pt x="5955693" y="725791"/>
                  </a:lnTo>
                  <a:lnTo>
                    <a:pt x="5936319" y="763271"/>
                  </a:lnTo>
                  <a:lnTo>
                    <a:pt x="5906771" y="792819"/>
                  </a:lnTo>
                  <a:lnTo>
                    <a:pt x="5869291" y="812193"/>
                  </a:lnTo>
                  <a:lnTo>
                    <a:pt x="5826125" y="819150"/>
                  </a:lnTo>
                  <a:lnTo>
                    <a:pt x="136525" y="819150"/>
                  </a:lnTo>
                  <a:lnTo>
                    <a:pt x="93358" y="812193"/>
                  </a:lnTo>
                  <a:lnTo>
                    <a:pt x="55878" y="792819"/>
                  </a:lnTo>
                  <a:lnTo>
                    <a:pt x="26330" y="763271"/>
                  </a:lnTo>
                  <a:lnTo>
                    <a:pt x="6956" y="725791"/>
                  </a:lnTo>
                  <a:lnTo>
                    <a:pt x="0" y="682625"/>
                  </a:lnTo>
                  <a:lnTo>
                    <a:pt x="0" y="136525"/>
                  </a:lnTo>
                  <a:close/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355"/>
              </a:spcBef>
            </a:pPr>
            <a:r>
              <a:rPr spc="-10" dirty="0"/>
              <a:t>Barløseborg</a:t>
            </a:r>
            <a:r>
              <a:rPr spc="-65" dirty="0"/>
              <a:t> </a:t>
            </a:r>
            <a:r>
              <a:rPr dirty="0"/>
              <a:t>Golfklub</a:t>
            </a:r>
            <a:r>
              <a:rPr spc="55" dirty="0"/>
              <a:t> </a:t>
            </a:r>
            <a:r>
              <a:rPr spc="-35" dirty="0"/>
              <a:t>lægger</a:t>
            </a:r>
            <a:r>
              <a:rPr spc="110" dirty="0"/>
              <a:t> </a:t>
            </a:r>
            <a:r>
              <a:rPr dirty="0"/>
              <a:t>stor</a:t>
            </a:r>
            <a:r>
              <a:rPr spc="-35" dirty="0"/>
              <a:t> </a:t>
            </a:r>
            <a:r>
              <a:rPr spc="-25" dirty="0"/>
              <a:t>vægt</a:t>
            </a:r>
            <a:r>
              <a:rPr spc="100" dirty="0"/>
              <a:t> </a:t>
            </a:r>
            <a:r>
              <a:rPr dirty="0"/>
              <a:t>på,</a:t>
            </a:r>
            <a:r>
              <a:rPr spc="-5" dirty="0"/>
              <a:t> </a:t>
            </a:r>
            <a:r>
              <a:rPr dirty="0"/>
              <a:t>at</a:t>
            </a:r>
            <a:r>
              <a:rPr spc="-40" dirty="0"/>
              <a:t> </a:t>
            </a:r>
            <a:r>
              <a:rPr dirty="0"/>
              <a:t>et</a:t>
            </a:r>
            <a:r>
              <a:rPr spc="-45" dirty="0"/>
              <a:t> </a:t>
            </a:r>
            <a:r>
              <a:rPr dirty="0"/>
              <a:t>godt</a:t>
            </a:r>
            <a:r>
              <a:rPr spc="-40" dirty="0"/>
              <a:t> </a:t>
            </a:r>
            <a:r>
              <a:rPr spc="-10" dirty="0"/>
              <a:t>sponsorsamarbejde </a:t>
            </a:r>
            <a:r>
              <a:rPr spc="-30" dirty="0"/>
              <a:t>giver</a:t>
            </a:r>
            <a:r>
              <a:rPr spc="-70" dirty="0"/>
              <a:t> </a:t>
            </a:r>
            <a:r>
              <a:rPr spc="-10" dirty="0"/>
              <a:t>værdi</a:t>
            </a:r>
            <a:r>
              <a:rPr spc="-20" dirty="0"/>
              <a:t> </a:t>
            </a:r>
            <a:r>
              <a:rPr dirty="0"/>
              <a:t>for</a:t>
            </a:r>
            <a:r>
              <a:rPr spc="-80" dirty="0"/>
              <a:t> </a:t>
            </a:r>
            <a:r>
              <a:rPr dirty="0"/>
              <a:t>begge </a:t>
            </a:r>
            <a:r>
              <a:rPr spc="-10" dirty="0"/>
              <a:t>parter.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5573712" y="1706562"/>
            <a:ext cx="5978525" cy="835025"/>
            <a:chOff x="5573712" y="1706562"/>
            <a:chExt cx="5978525" cy="835025"/>
          </a:xfrm>
        </p:grpSpPr>
        <p:sp>
          <p:nvSpPr>
            <p:cNvPr id="9" name="object 9"/>
            <p:cNvSpPr/>
            <p:nvPr/>
          </p:nvSpPr>
          <p:spPr>
            <a:xfrm>
              <a:off x="5581650" y="1714500"/>
              <a:ext cx="5962650" cy="819150"/>
            </a:xfrm>
            <a:custGeom>
              <a:avLst/>
              <a:gdLst/>
              <a:ahLst/>
              <a:cxnLst/>
              <a:rect l="l" t="t" r="r" b="b"/>
              <a:pathLst>
                <a:path w="5962650" h="819150">
                  <a:moveTo>
                    <a:pt x="5826125" y="0"/>
                  </a:moveTo>
                  <a:lnTo>
                    <a:pt x="136525" y="0"/>
                  </a:lnTo>
                  <a:lnTo>
                    <a:pt x="93358" y="6956"/>
                  </a:lnTo>
                  <a:lnTo>
                    <a:pt x="55878" y="26330"/>
                  </a:lnTo>
                  <a:lnTo>
                    <a:pt x="26330" y="55878"/>
                  </a:lnTo>
                  <a:lnTo>
                    <a:pt x="6956" y="93358"/>
                  </a:lnTo>
                  <a:lnTo>
                    <a:pt x="0" y="136525"/>
                  </a:lnTo>
                  <a:lnTo>
                    <a:pt x="0" y="682625"/>
                  </a:lnTo>
                  <a:lnTo>
                    <a:pt x="6956" y="725791"/>
                  </a:lnTo>
                  <a:lnTo>
                    <a:pt x="26330" y="763271"/>
                  </a:lnTo>
                  <a:lnTo>
                    <a:pt x="55878" y="792819"/>
                  </a:lnTo>
                  <a:lnTo>
                    <a:pt x="93358" y="812193"/>
                  </a:lnTo>
                  <a:lnTo>
                    <a:pt x="136525" y="819150"/>
                  </a:lnTo>
                  <a:lnTo>
                    <a:pt x="5826125" y="819150"/>
                  </a:lnTo>
                  <a:lnTo>
                    <a:pt x="5869291" y="812193"/>
                  </a:lnTo>
                  <a:lnTo>
                    <a:pt x="5906771" y="792819"/>
                  </a:lnTo>
                  <a:lnTo>
                    <a:pt x="5936319" y="763271"/>
                  </a:lnTo>
                  <a:lnTo>
                    <a:pt x="5955693" y="725791"/>
                  </a:lnTo>
                  <a:lnTo>
                    <a:pt x="5962650" y="682625"/>
                  </a:lnTo>
                  <a:lnTo>
                    <a:pt x="5962650" y="136525"/>
                  </a:lnTo>
                  <a:lnTo>
                    <a:pt x="5955693" y="93358"/>
                  </a:lnTo>
                  <a:lnTo>
                    <a:pt x="5936319" y="55878"/>
                  </a:lnTo>
                  <a:lnTo>
                    <a:pt x="5906771" y="26330"/>
                  </a:lnTo>
                  <a:lnTo>
                    <a:pt x="5869291" y="6956"/>
                  </a:lnTo>
                  <a:lnTo>
                    <a:pt x="5826125" y="0"/>
                  </a:lnTo>
                  <a:close/>
                </a:path>
              </a:pathLst>
            </a:custGeom>
            <a:solidFill>
              <a:srgbClr val="AB93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581650" y="1714500"/>
              <a:ext cx="5962650" cy="819150"/>
            </a:xfrm>
            <a:custGeom>
              <a:avLst/>
              <a:gdLst/>
              <a:ahLst/>
              <a:cxnLst/>
              <a:rect l="l" t="t" r="r" b="b"/>
              <a:pathLst>
                <a:path w="5962650" h="819150">
                  <a:moveTo>
                    <a:pt x="0" y="136525"/>
                  </a:moveTo>
                  <a:lnTo>
                    <a:pt x="6956" y="93358"/>
                  </a:lnTo>
                  <a:lnTo>
                    <a:pt x="26330" y="55878"/>
                  </a:lnTo>
                  <a:lnTo>
                    <a:pt x="55878" y="26330"/>
                  </a:lnTo>
                  <a:lnTo>
                    <a:pt x="93358" y="6956"/>
                  </a:lnTo>
                  <a:lnTo>
                    <a:pt x="136525" y="0"/>
                  </a:lnTo>
                  <a:lnTo>
                    <a:pt x="5826125" y="0"/>
                  </a:lnTo>
                  <a:lnTo>
                    <a:pt x="5869291" y="6956"/>
                  </a:lnTo>
                  <a:lnTo>
                    <a:pt x="5906771" y="26330"/>
                  </a:lnTo>
                  <a:lnTo>
                    <a:pt x="5936319" y="55878"/>
                  </a:lnTo>
                  <a:lnTo>
                    <a:pt x="5955693" y="93358"/>
                  </a:lnTo>
                  <a:lnTo>
                    <a:pt x="5962650" y="136525"/>
                  </a:lnTo>
                  <a:lnTo>
                    <a:pt x="5962650" y="682625"/>
                  </a:lnTo>
                  <a:lnTo>
                    <a:pt x="5955693" y="725791"/>
                  </a:lnTo>
                  <a:lnTo>
                    <a:pt x="5936319" y="763271"/>
                  </a:lnTo>
                  <a:lnTo>
                    <a:pt x="5906771" y="792819"/>
                  </a:lnTo>
                  <a:lnTo>
                    <a:pt x="5869291" y="812193"/>
                  </a:lnTo>
                  <a:lnTo>
                    <a:pt x="5826125" y="819150"/>
                  </a:lnTo>
                  <a:lnTo>
                    <a:pt x="136525" y="819150"/>
                  </a:lnTo>
                  <a:lnTo>
                    <a:pt x="93358" y="812193"/>
                  </a:lnTo>
                  <a:lnTo>
                    <a:pt x="55878" y="792819"/>
                  </a:lnTo>
                  <a:lnTo>
                    <a:pt x="26330" y="763271"/>
                  </a:lnTo>
                  <a:lnTo>
                    <a:pt x="6956" y="725791"/>
                  </a:lnTo>
                  <a:lnTo>
                    <a:pt x="0" y="682625"/>
                  </a:lnTo>
                  <a:lnTo>
                    <a:pt x="0" y="136525"/>
                  </a:lnTo>
                  <a:close/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679059" y="1757997"/>
            <a:ext cx="5753100" cy="67627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marR="5080">
              <a:lnSpc>
                <a:spcPct val="86800"/>
              </a:lnSpc>
              <a:spcBef>
                <a:spcPts val="370"/>
              </a:spcBef>
            </a:pP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Vi</a:t>
            </a:r>
            <a:r>
              <a:rPr sz="155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-35" dirty="0">
                <a:solidFill>
                  <a:srgbClr val="FFFFFF"/>
                </a:solidFill>
                <a:latin typeface="Times New Roman"/>
                <a:cs typeface="Times New Roman"/>
              </a:rPr>
              <a:t>lægger</a:t>
            </a:r>
            <a:r>
              <a:rPr sz="1550" spc="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-35" dirty="0">
                <a:solidFill>
                  <a:srgbClr val="FFFFFF"/>
                </a:solidFill>
                <a:latin typeface="Times New Roman"/>
                <a:cs typeface="Times New Roman"/>
              </a:rPr>
              <a:t>vægt</a:t>
            </a:r>
            <a:r>
              <a:rPr sz="15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på at</a:t>
            </a:r>
            <a:r>
              <a:rPr sz="155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promovere</a:t>
            </a:r>
            <a:r>
              <a:rPr sz="155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vores</a:t>
            </a:r>
            <a:r>
              <a:rPr sz="155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sponsorer</a:t>
            </a:r>
            <a:r>
              <a:rPr sz="155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overfor</a:t>
            </a:r>
            <a:r>
              <a:rPr sz="155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-40" dirty="0">
                <a:solidFill>
                  <a:srgbClr val="FFFFFF"/>
                </a:solidFill>
                <a:latin typeface="Times New Roman"/>
                <a:cs typeface="Times New Roman"/>
              </a:rPr>
              <a:t>alle</a:t>
            </a:r>
            <a:r>
              <a:rPr sz="155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FFFFFF"/>
                </a:solidFill>
                <a:latin typeface="Times New Roman"/>
                <a:cs typeface="Times New Roman"/>
              </a:rPr>
              <a:t>medlemmer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og</a:t>
            </a:r>
            <a:r>
              <a:rPr sz="155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FFFFFF"/>
                </a:solidFill>
                <a:latin typeface="Times New Roman"/>
                <a:cs typeface="Times New Roman"/>
              </a:rPr>
              <a:t>samarbejdspartnere,</a:t>
            </a:r>
            <a:r>
              <a:rPr sz="1550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og</a:t>
            </a:r>
            <a:r>
              <a:rPr sz="155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at</a:t>
            </a:r>
            <a:r>
              <a:rPr sz="15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klubben</a:t>
            </a:r>
            <a:r>
              <a:rPr sz="1550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støtter/hjælper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-20" dirty="0">
                <a:solidFill>
                  <a:srgbClr val="FFFFFF"/>
                </a:solidFill>
                <a:latin typeface="Times New Roman"/>
                <a:cs typeface="Times New Roman"/>
              </a:rPr>
              <a:t>bl.a.</a:t>
            </a:r>
            <a:r>
              <a:rPr sz="155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-25" dirty="0">
                <a:solidFill>
                  <a:srgbClr val="FFFFFF"/>
                </a:solidFill>
                <a:latin typeface="Times New Roman"/>
                <a:cs typeface="Times New Roman"/>
              </a:rPr>
              <a:t>med reklamemuligheder,</a:t>
            </a:r>
            <a:r>
              <a:rPr sz="1550" spc="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indkøb</a:t>
            </a:r>
            <a:r>
              <a:rPr sz="155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-20" dirty="0">
                <a:solidFill>
                  <a:srgbClr val="FFFFFF"/>
                </a:solidFill>
                <a:latin typeface="Times New Roman"/>
                <a:cs typeface="Times New Roman"/>
              </a:rPr>
              <a:t>etc.</a:t>
            </a:r>
            <a:endParaRPr sz="155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573712" y="2573337"/>
            <a:ext cx="5978525" cy="844550"/>
            <a:chOff x="5573712" y="2573337"/>
            <a:chExt cx="5978525" cy="844550"/>
          </a:xfrm>
        </p:grpSpPr>
        <p:sp>
          <p:nvSpPr>
            <p:cNvPr id="13" name="object 13"/>
            <p:cNvSpPr/>
            <p:nvPr/>
          </p:nvSpPr>
          <p:spPr>
            <a:xfrm>
              <a:off x="5581650" y="2581275"/>
              <a:ext cx="5962650" cy="828675"/>
            </a:xfrm>
            <a:custGeom>
              <a:avLst/>
              <a:gdLst/>
              <a:ahLst/>
              <a:cxnLst/>
              <a:rect l="l" t="t" r="r" b="b"/>
              <a:pathLst>
                <a:path w="5962650" h="828675">
                  <a:moveTo>
                    <a:pt x="5824474" y="0"/>
                  </a:moveTo>
                  <a:lnTo>
                    <a:pt x="138175" y="0"/>
                  </a:lnTo>
                  <a:lnTo>
                    <a:pt x="94496" y="7042"/>
                  </a:lnTo>
                  <a:lnTo>
                    <a:pt x="56564" y="26655"/>
                  </a:lnTo>
                  <a:lnTo>
                    <a:pt x="26655" y="56564"/>
                  </a:lnTo>
                  <a:lnTo>
                    <a:pt x="7042" y="94496"/>
                  </a:lnTo>
                  <a:lnTo>
                    <a:pt x="0" y="138175"/>
                  </a:lnTo>
                  <a:lnTo>
                    <a:pt x="0" y="690499"/>
                  </a:lnTo>
                  <a:lnTo>
                    <a:pt x="7042" y="734178"/>
                  </a:lnTo>
                  <a:lnTo>
                    <a:pt x="26655" y="772110"/>
                  </a:lnTo>
                  <a:lnTo>
                    <a:pt x="56564" y="802019"/>
                  </a:lnTo>
                  <a:lnTo>
                    <a:pt x="94496" y="821632"/>
                  </a:lnTo>
                  <a:lnTo>
                    <a:pt x="138175" y="828675"/>
                  </a:lnTo>
                  <a:lnTo>
                    <a:pt x="5824474" y="828675"/>
                  </a:lnTo>
                  <a:lnTo>
                    <a:pt x="5868153" y="821632"/>
                  </a:lnTo>
                  <a:lnTo>
                    <a:pt x="5906085" y="802019"/>
                  </a:lnTo>
                  <a:lnTo>
                    <a:pt x="5935994" y="772110"/>
                  </a:lnTo>
                  <a:lnTo>
                    <a:pt x="5955607" y="734178"/>
                  </a:lnTo>
                  <a:lnTo>
                    <a:pt x="5962650" y="690499"/>
                  </a:lnTo>
                  <a:lnTo>
                    <a:pt x="5962650" y="138175"/>
                  </a:lnTo>
                  <a:lnTo>
                    <a:pt x="5955607" y="94496"/>
                  </a:lnTo>
                  <a:lnTo>
                    <a:pt x="5935994" y="56564"/>
                  </a:lnTo>
                  <a:lnTo>
                    <a:pt x="5906085" y="26655"/>
                  </a:lnTo>
                  <a:lnTo>
                    <a:pt x="5868153" y="7042"/>
                  </a:lnTo>
                  <a:lnTo>
                    <a:pt x="5824474" y="0"/>
                  </a:lnTo>
                  <a:close/>
                </a:path>
              </a:pathLst>
            </a:custGeom>
            <a:solidFill>
              <a:srgbClr val="AB93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581650" y="2581275"/>
              <a:ext cx="5962650" cy="828675"/>
            </a:xfrm>
            <a:custGeom>
              <a:avLst/>
              <a:gdLst/>
              <a:ahLst/>
              <a:cxnLst/>
              <a:rect l="l" t="t" r="r" b="b"/>
              <a:pathLst>
                <a:path w="5962650" h="828675">
                  <a:moveTo>
                    <a:pt x="0" y="138175"/>
                  </a:moveTo>
                  <a:lnTo>
                    <a:pt x="7042" y="94496"/>
                  </a:lnTo>
                  <a:lnTo>
                    <a:pt x="26655" y="56564"/>
                  </a:lnTo>
                  <a:lnTo>
                    <a:pt x="56564" y="26655"/>
                  </a:lnTo>
                  <a:lnTo>
                    <a:pt x="94496" y="7042"/>
                  </a:lnTo>
                  <a:lnTo>
                    <a:pt x="138175" y="0"/>
                  </a:lnTo>
                  <a:lnTo>
                    <a:pt x="5824474" y="0"/>
                  </a:lnTo>
                  <a:lnTo>
                    <a:pt x="5868153" y="7042"/>
                  </a:lnTo>
                  <a:lnTo>
                    <a:pt x="5906085" y="26655"/>
                  </a:lnTo>
                  <a:lnTo>
                    <a:pt x="5935994" y="56564"/>
                  </a:lnTo>
                  <a:lnTo>
                    <a:pt x="5955607" y="94496"/>
                  </a:lnTo>
                  <a:lnTo>
                    <a:pt x="5962650" y="138175"/>
                  </a:lnTo>
                  <a:lnTo>
                    <a:pt x="5962650" y="690499"/>
                  </a:lnTo>
                  <a:lnTo>
                    <a:pt x="5955607" y="734178"/>
                  </a:lnTo>
                  <a:lnTo>
                    <a:pt x="5935994" y="772110"/>
                  </a:lnTo>
                  <a:lnTo>
                    <a:pt x="5906085" y="802019"/>
                  </a:lnTo>
                  <a:lnTo>
                    <a:pt x="5868153" y="821632"/>
                  </a:lnTo>
                  <a:lnTo>
                    <a:pt x="5824474" y="828675"/>
                  </a:lnTo>
                  <a:lnTo>
                    <a:pt x="138175" y="828675"/>
                  </a:lnTo>
                  <a:lnTo>
                    <a:pt x="94496" y="821632"/>
                  </a:lnTo>
                  <a:lnTo>
                    <a:pt x="56564" y="802019"/>
                  </a:lnTo>
                  <a:lnTo>
                    <a:pt x="26655" y="772110"/>
                  </a:lnTo>
                  <a:lnTo>
                    <a:pt x="7042" y="734178"/>
                  </a:lnTo>
                  <a:lnTo>
                    <a:pt x="0" y="690499"/>
                  </a:lnTo>
                  <a:lnTo>
                    <a:pt x="0" y="138175"/>
                  </a:lnTo>
                  <a:close/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679059" y="2732087"/>
            <a:ext cx="5458460" cy="47561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1755"/>
              </a:lnSpc>
              <a:spcBef>
                <a:spcPts val="125"/>
              </a:spcBef>
            </a:pP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Vi</a:t>
            </a:r>
            <a:r>
              <a:rPr sz="155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-25" dirty="0">
                <a:solidFill>
                  <a:srgbClr val="FFFFFF"/>
                </a:solidFill>
                <a:latin typeface="Times New Roman"/>
                <a:cs typeface="Times New Roman"/>
              </a:rPr>
              <a:t>tilbyder</a:t>
            </a:r>
            <a:r>
              <a:rPr sz="155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FFFFFF"/>
                </a:solidFill>
                <a:latin typeface="Times New Roman"/>
                <a:cs typeface="Times New Roman"/>
              </a:rPr>
              <a:t>også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vores</a:t>
            </a:r>
            <a:r>
              <a:rPr sz="155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samarbejdspartnere</a:t>
            </a:r>
            <a:r>
              <a:rPr sz="1550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en</a:t>
            </a:r>
            <a:r>
              <a:rPr sz="155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-45" dirty="0">
                <a:solidFill>
                  <a:srgbClr val="FFFFFF"/>
                </a:solidFill>
                <a:latin typeface="Times New Roman"/>
                <a:cs typeface="Times New Roman"/>
              </a:rPr>
              <a:t>række</a:t>
            </a:r>
            <a:r>
              <a:rPr sz="155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FFFFFF"/>
                </a:solidFill>
                <a:latin typeface="Times New Roman"/>
                <a:cs typeface="Times New Roman"/>
              </a:rPr>
              <a:t>muligheder</a:t>
            </a:r>
            <a:r>
              <a:rPr sz="15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for</a:t>
            </a:r>
            <a:r>
              <a:rPr sz="155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-25" dirty="0">
                <a:solidFill>
                  <a:srgbClr val="FFFFFF"/>
                </a:solidFill>
                <a:latin typeface="Times New Roman"/>
                <a:cs typeface="Times New Roman"/>
              </a:rPr>
              <a:t>at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ts val="1755"/>
              </a:lnSpc>
            </a:pP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benytte</a:t>
            </a:r>
            <a:r>
              <a:rPr sz="155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og</a:t>
            </a:r>
            <a:r>
              <a:rPr sz="155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få</a:t>
            </a:r>
            <a:r>
              <a:rPr sz="155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merværdier</a:t>
            </a:r>
            <a:r>
              <a:rPr sz="155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af</a:t>
            </a:r>
            <a:r>
              <a:rPr sz="155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FFFFFF"/>
                </a:solidFill>
                <a:latin typeface="Times New Roman"/>
                <a:cs typeface="Times New Roman"/>
              </a:rPr>
              <a:t>samarbejdet.</a:t>
            </a:r>
            <a:endParaRPr sz="155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573712" y="3449637"/>
            <a:ext cx="5978525" cy="835025"/>
            <a:chOff x="5573712" y="3449637"/>
            <a:chExt cx="5978525" cy="835025"/>
          </a:xfrm>
        </p:grpSpPr>
        <p:sp>
          <p:nvSpPr>
            <p:cNvPr id="17" name="object 17"/>
            <p:cNvSpPr/>
            <p:nvPr/>
          </p:nvSpPr>
          <p:spPr>
            <a:xfrm>
              <a:off x="5581650" y="3457575"/>
              <a:ext cx="5962650" cy="819150"/>
            </a:xfrm>
            <a:custGeom>
              <a:avLst/>
              <a:gdLst/>
              <a:ahLst/>
              <a:cxnLst/>
              <a:rect l="l" t="t" r="r" b="b"/>
              <a:pathLst>
                <a:path w="5962650" h="819150">
                  <a:moveTo>
                    <a:pt x="5826125" y="0"/>
                  </a:moveTo>
                  <a:lnTo>
                    <a:pt x="136525" y="0"/>
                  </a:lnTo>
                  <a:lnTo>
                    <a:pt x="93358" y="6956"/>
                  </a:lnTo>
                  <a:lnTo>
                    <a:pt x="55878" y="26330"/>
                  </a:lnTo>
                  <a:lnTo>
                    <a:pt x="26330" y="55878"/>
                  </a:lnTo>
                  <a:lnTo>
                    <a:pt x="6956" y="93358"/>
                  </a:lnTo>
                  <a:lnTo>
                    <a:pt x="0" y="136525"/>
                  </a:lnTo>
                  <a:lnTo>
                    <a:pt x="0" y="682625"/>
                  </a:lnTo>
                  <a:lnTo>
                    <a:pt x="6956" y="725791"/>
                  </a:lnTo>
                  <a:lnTo>
                    <a:pt x="26330" y="763271"/>
                  </a:lnTo>
                  <a:lnTo>
                    <a:pt x="55878" y="792819"/>
                  </a:lnTo>
                  <a:lnTo>
                    <a:pt x="93358" y="812193"/>
                  </a:lnTo>
                  <a:lnTo>
                    <a:pt x="136525" y="819150"/>
                  </a:lnTo>
                  <a:lnTo>
                    <a:pt x="5826125" y="819150"/>
                  </a:lnTo>
                  <a:lnTo>
                    <a:pt x="5869291" y="812193"/>
                  </a:lnTo>
                  <a:lnTo>
                    <a:pt x="5906771" y="792819"/>
                  </a:lnTo>
                  <a:lnTo>
                    <a:pt x="5936319" y="763271"/>
                  </a:lnTo>
                  <a:lnTo>
                    <a:pt x="5955693" y="725791"/>
                  </a:lnTo>
                  <a:lnTo>
                    <a:pt x="5962650" y="682625"/>
                  </a:lnTo>
                  <a:lnTo>
                    <a:pt x="5962650" y="136525"/>
                  </a:lnTo>
                  <a:lnTo>
                    <a:pt x="5955693" y="93358"/>
                  </a:lnTo>
                  <a:lnTo>
                    <a:pt x="5936319" y="55878"/>
                  </a:lnTo>
                  <a:lnTo>
                    <a:pt x="5906771" y="26330"/>
                  </a:lnTo>
                  <a:lnTo>
                    <a:pt x="5869291" y="6956"/>
                  </a:lnTo>
                  <a:lnTo>
                    <a:pt x="5826125" y="0"/>
                  </a:lnTo>
                  <a:close/>
                </a:path>
              </a:pathLst>
            </a:custGeom>
            <a:solidFill>
              <a:srgbClr val="AB93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581650" y="3457575"/>
              <a:ext cx="5962650" cy="819150"/>
            </a:xfrm>
            <a:custGeom>
              <a:avLst/>
              <a:gdLst/>
              <a:ahLst/>
              <a:cxnLst/>
              <a:rect l="l" t="t" r="r" b="b"/>
              <a:pathLst>
                <a:path w="5962650" h="819150">
                  <a:moveTo>
                    <a:pt x="0" y="136525"/>
                  </a:moveTo>
                  <a:lnTo>
                    <a:pt x="6956" y="93358"/>
                  </a:lnTo>
                  <a:lnTo>
                    <a:pt x="26330" y="55878"/>
                  </a:lnTo>
                  <a:lnTo>
                    <a:pt x="55878" y="26330"/>
                  </a:lnTo>
                  <a:lnTo>
                    <a:pt x="93358" y="6956"/>
                  </a:lnTo>
                  <a:lnTo>
                    <a:pt x="136525" y="0"/>
                  </a:lnTo>
                  <a:lnTo>
                    <a:pt x="5826125" y="0"/>
                  </a:lnTo>
                  <a:lnTo>
                    <a:pt x="5869291" y="6956"/>
                  </a:lnTo>
                  <a:lnTo>
                    <a:pt x="5906771" y="26330"/>
                  </a:lnTo>
                  <a:lnTo>
                    <a:pt x="5936319" y="55878"/>
                  </a:lnTo>
                  <a:lnTo>
                    <a:pt x="5955693" y="93358"/>
                  </a:lnTo>
                  <a:lnTo>
                    <a:pt x="5962650" y="136525"/>
                  </a:lnTo>
                  <a:lnTo>
                    <a:pt x="5962650" y="682625"/>
                  </a:lnTo>
                  <a:lnTo>
                    <a:pt x="5955693" y="725791"/>
                  </a:lnTo>
                  <a:lnTo>
                    <a:pt x="5936319" y="763271"/>
                  </a:lnTo>
                  <a:lnTo>
                    <a:pt x="5906771" y="792819"/>
                  </a:lnTo>
                  <a:lnTo>
                    <a:pt x="5869291" y="812193"/>
                  </a:lnTo>
                  <a:lnTo>
                    <a:pt x="5826125" y="819150"/>
                  </a:lnTo>
                  <a:lnTo>
                    <a:pt x="136525" y="819150"/>
                  </a:lnTo>
                  <a:lnTo>
                    <a:pt x="93358" y="812193"/>
                  </a:lnTo>
                  <a:lnTo>
                    <a:pt x="55878" y="792819"/>
                  </a:lnTo>
                  <a:lnTo>
                    <a:pt x="26330" y="763271"/>
                  </a:lnTo>
                  <a:lnTo>
                    <a:pt x="6956" y="725791"/>
                  </a:lnTo>
                  <a:lnTo>
                    <a:pt x="0" y="682625"/>
                  </a:lnTo>
                  <a:lnTo>
                    <a:pt x="0" y="136525"/>
                  </a:lnTo>
                  <a:close/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5679059" y="3603053"/>
            <a:ext cx="5527040" cy="968855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355"/>
              </a:spcBef>
            </a:pP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Vi</a:t>
            </a:r>
            <a:r>
              <a:rPr sz="155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FFFFFF"/>
                </a:solidFill>
                <a:latin typeface="Times New Roman"/>
                <a:cs typeface="Times New Roman"/>
              </a:rPr>
              <a:t>indbyder</a:t>
            </a:r>
            <a:r>
              <a:rPr sz="1550" spc="-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til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-40" dirty="0">
                <a:solidFill>
                  <a:srgbClr val="FFFFFF"/>
                </a:solidFill>
                <a:latin typeface="Times New Roman"/>
                <a:cs typeface="Times New Roman"/>
              </a:rPr>
              <a:t>særlige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sponsormatcher,</a:t>
            </a:r>
            <a:r>
              <a:rPr sz="155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hvor</a:t>
            </a:r>
            <a:r>
              <a:rPr sz="155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den </a:t>
            </a:r>
            <a:r>
              <a:rPr sz="1550" spc="-20" dirty="0">
                <a:solidFill>
                  <a:srgbClr val="FFFFFF"/>
                </a:solidFill>
                <a:latin typeface="Times New Roman"/>
                <a:cs typeface="Times New Roman"/>
              </a:rPr>
              <a:t>enkelte</a:t>
            </a:r>
            <a:r>
              <a:rPr sz="155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har</a:t>
            </a:r>
            <a:r>
              <a:rPr sz="155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FFFFFF"/>
                </a:solidFill>
                <a:latin typeface="Times New Roman"/>
                <a:cs typeface="Times New Roman"/>
              </a:rPr>
              <a:t>mulighed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for</a:t>
            </a:r>
            <a:r>
              <a:rPr sz="155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at</a:t>
            </a:r>
            <a:r>
              <a:rPr sz="155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FFFFFF"/>
                </a:solidFill>
                <a:latin typeface="Times New Roman"/>
                <a:cs typeface="Times New Roman"/>
              </a:rPr>
              <a:t>invitere</a:t>
            </a:r>
            <a:r>
              <a:rPr sz="155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-20" dirty="0">
                <a:solidFill>
                  <a:srgbClr val="FFFFFF"/>
                </a:solidFill>
                <a:latin typeface="Times New Roman"/>
                <a:cs typeface="Times New Roman"/>
              </a:rPr>
              <a:t>gæster</a:t>
            </a:r>
            <a:r>
              <a:rPr sz="1550" spc="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-20" dirty="0">
                <a:solidFill>
                  <a:srgbClr val="FFFFFF"/>
                </a:solidFill>
                <a:latin typeface="Times New Roman"/>
                <a:cs typeface="Times New Roman"/>
              </a:rPr>
              <a:t>med.</a:t>
            </a:r>
            <a:r>
              <a:rPr lang="da-DK" sz="1550" spc="-20" dirty="0">
                <a:solidFill>
                  <a:srgbClr val="FFFFFF"/>
                </a:solidFill>
                <a:latin typeface="Times New Roman"/>
                <a:cs typeface="Times New Roman"/>
              </a:rPr>
              <a:t> Datoerne for 2025 er den 2.maj og 5.september</a:t>
            </a:r>
          </a:p>
          <a:p>
            <a:pPr marL="12700" marR="5080">
              <a:lnSpc>
                <a:spcPts val="1650"/>
              </a:lnSpc>
              <a:spcBef>
                <a:spcPts val="355"/>
              </a:spcBef>
            </a:pPr>
            <a:endParaRPr sz="1550" dirty="0">
              <a:latin typeface="Times New Roman"/>
              <a:cs typeface="Times New Roman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573712" y="4316412"/>
            <a:ext cx="5978525" cy="1711325"/>
            <a:chOff x="5573712" y="4316412"/>
            <a:chExt cx="5978525" cy="1711325"/>
          </a:xfrm>
        </p:grpSpPr>
        <p:sp>
          <p:nvSpPr>
            <p:cNvPr id="21" name="object 21"/>
            <p:cNvSpPr/>
            <p:nvPr/>
          </p:nvSpPr>
          <p:spPr>
            <a:xfrm>
              <a:off x="5581650" y="4324350"/>
              <a:ext cx="5962650" cy="819150"/>
            </a:xfrm>
            <a:custGeom>
              <a:avLst/>
              <a:gdLst/>
              <a:ahLst/>
              <a:cxnLst/>
              <a:rect l="l" t="t" r="r" b="b"/>
              <a:pathLst>
                <a:path w="5962650" h="819150">
                  <a:moveTo>
                    <a:pt x="5826125" y="0"/>
                  </a:moveTo>
                  <a:lnTo>
                    <a:pt x="136525" y="0"/>
                  </a:lnTo>
                  <a:lnTo>
                    <a:pt x="93358" y="6956"/>
                  </a:lnTo>
                  <a:lnTo>
                    <a:pt x="55878" y="26330"/>
                  </a:lnTo>
                  <a:lnTo>
                    <a:pt x="26330" y="55878"/>
                  </a:lnTo>
                  <a:lnTo>
                    <a:pt x="6956" y="93358"/>
                  </a:lnTo>
                  <a:lnTo>
                    <a:pt x="0" y="136525"/>
                  </a:lnTo>
                  <a:lnTo>
                    <a:pt x="0" y="682625"/>
                  </a:lnTo>
                  <a:lnTo>
                    <a:pt x="6956" y="725791"/>
                  </a:lnTo>
                  <a:lnTo>
                    <a:pt x="26330" y="763271"/>
                  </a:lnTo>
                  <a:lnTo>
                    <a:pt x="55878" y="792819"/>
                  </a:lnTo>
                  <a:lnTo>
                    <a:pt x="93358" y="812193"/>
                  </a:lnTo>
                  <a:lnTo>
                    <a:pt x="136525" y="819150"/>
                  </a:lnTo>
                  <a:lnTo>
                    <a:pt x="5826125" y="819150"/>
                  </a:lnTo>
                  <a:lnTo>
                    <a:pt x="5869291" y="812193"/>
                  </a:lnTo>
                  <a:lnTo>
                    <a:pt x="5906771" y="792819"/>
                  </a:lnTo>
                  <a:lnTo>
                    <a:pt x="5936319" y="763271"/>
                  </a:lnTo>
                  <a:lnTo>
                    <a:pt x="5955693" y="725791"/>
                  </a:lnTo>
                  <a:lnTo>
                    <a:pt x="5962650" y="682625"/>
                  </a:lnTo>
                  <a:lnTo>
                    <a:pt x="5962650" y="136525"/>
                  </a:lnTo>
                  <a:lnTo>
                    <a:pt x="5955693" y="93358"/>
                  </a:lnTo>
                  <a:lnTo>
                    <a:pt x="5936319" y="55878"/>
                  </a:lnTo>
                  <a:lnTo>
                    <a:pt x="5906771" y="26330"/>
                  </a:lnTo>
                  <a:lnTo>
                    <a:pt x="5869291" y="6956"/>
                  </a:lnTo>
                  <a:lnTo>
                    <a:pt x="5826125" y="0"/>
                  </a:lnTo>
                  <a:close/>
                </a:path>
              </a:pathLst>
            </a:custGeom>
            <a:solidFill>
              <a:srgbClr val="AB93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581650" y="4324350"/>
              <a:ext cx="5962650" cy="819150"/>
            </a:xfrm>
            <a:custGeom>
              <a:avLst/>
              <a:gdLst/>
              <a:ahLst/>
              <a:cxnLst/>
              <a:rect l="l" t="t" r="r" b="b"/>
              <a:pathLst>
                <a:path w="5962650" h="819150">
                  <a:moveTo>
                    <a:pt x="0" y="136525"/>
                  </a:moveTo>
                  <a:lnTo>
                    <a:pt x="6956" y="93358"/>
                  </a:lnTo>
                  <a:lnTo>
                    <a:pt x="26330" y="55878"/>
                  </a:lnTo>
                  <a:lnTo>
                    <a:pt x="55878" y="26330"/>
                  </a:lnTo>
                  <a:lnTo>
                    <a:pt x="93358" y="6956"/>
                  </a:lnTo>
                  <a:lnTo>
                    <a:pt x="136525" y="0"/>
                  </a:lnTo>
                  <a:lnTo>
                    <a:pt x="5826125" y="0"/>
                  </a:lnTo>
                  <a:lnTo>
                    <a:pt x="5869291" y="6956"/>
                  </a:lnTo>
                  <a:lnTo>
                    <a:pt x="5906771" y="26330"/>
                  </a:lnTo>
                  <a:lnTo>
                    <a:pt x="5936319" y="55878"/>
                  </a:lnTo>
                  <a:lnTo>
                    <a:pt x="5955693" y="93358"/>
                  </a:lnTo>
                  <a:lnTo>
                    <a:pt x="5962650" y="136525"/>
                  </a:lnTo>
                  <a:lnTo>
                    <a:pt x="5962650" y="682625"/>
                  </a:lnTo>
                  <a:lnTo>
                    <a:pt x="5955693" y="725791"/>
                  </a:lnTo>
                  <a:lnTo>
                    <a:pt x="5936319" y="763271"/>
                  </a:lnTo>
                  <a:lnTo>
                    <a:pt x="5906771" y="792819"/>
                  </a:lnTo>
                  <a:lnTo>
                    <a:pt x="5869291" y="812193"/>
                  </a:lnTo>
                  <a:lnTo>
                    <a:pt x="5826125" y="819150"/>
                  </a:lnTo>
                  <a:lnTo>
                    <a:pt x="136525" y="819150"/>
                  </a:lnTo>
                  <a:lnTo>
                    <a:pt x="93358" y="812193"/>
                  </a:lnTo>
                  <a:lnTo>
                    <a:pt x="55878" y="792819"/>
                  </a:lnTo>
                  <a:lnTo>
                    <a:pt x="26330" y="763271"/>
                  </a:lnTo>
                  <a:lnTo>
                    <a:pt x="6956" y="725791"/>
                  </a:lnTo>
                  <a:lnTo>
                    <a:pt x="0" y="682625"/>
                  </a:lnTo>
                  <a:lnTo>
                    <a:pt x="0" y="136525"/>
                  </a:lnTo>
                  <a:close/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581650" y="5191125"/>
              <a:ext cx="5962650" cy="828675"/>
            </a:xfrm>
            <a:custGeom>
              <a:avLst/>
              <a:gdLst/>
              <a:ahLst/>
              <a:cxnLst/>
              <a:rect l="l" t="t" r="r" b="b"/>
              <a:pathLst>
                <a:path w="5962650" h="828675">
                  <a:moveTo>
                    <a:pt x="5824474" y="0"/>
                  </a:moveTo>
                  <a:lnTo>
                    <a:pt x="138175" y="0"/>
                  </a:lnTo>
                  <a:lnTo>
                    <a:pt x="94496" y="7042"/>
                  </a:lnTo>
                  <a:lnTo>
                    <a:pt x="56564" y="26655"/>
                  </a:lnTo>
                  <a:lnTo>
                    <a:pt x="26655" y="56564"/>
                  </a:lnTo>
                  <a:lnTo>
                    <a:pt x="7042" y="94496"/>
                  </a:lnTo>
                  <a:lnTo>
                    <a:pt x="0" y="138175"/>
                  </a:lnTo>
                  <a:lnTo>
                    <a:pt x="0" y="690562"/>
                  </a:lnTo>
                  <a:lnTo>
                    <a:pt x="7042" y="734216"/>
                  </a:lnTo>
                  <a:lnTo>
                    <a:pt x="26655" y="772129"/>
                  </a:lnTo>
                  <a:lnTo>
                    <a:pt x="56564" y="802026"/>
                  </a:lnTo>
                  <a:lnTo>
                    <a:pt x="94496" y="821633"/>
                  </a:lnTo>
                  <a:lnTo>
                    <a:pt x="138175" y="828675"/>
                  </a:lnTo>
                  <a:lnTo>
                    <a:pt x="5824474" y="828675"/>
                  </a:lnTo>
                  <a:lnTo>
                    <a:pt x="5868153" y="821633"/>
                  </a:lnTo>
                  <a:lnTo>
                    <a:pt x="5906085" y="802026"/>
                  </a:lnTo>
                  <a:lnTo>
                    <a:pt x="5935994" y="772129"/>
                  </a:lnTo>
                  <a:lnTo>
                    <a:pt x="5955607" y="734216"/>
                  </a:lnTo>
                  <a:lnTo>
                    <a:pt x="5962650" y="690562"/>
                  </a:lnTo>
                  <a:lnTo>
                    <a:pt x="5962650" y="138175"/>
                  </a:lnTo>
                  <a:lnTo>
                    <a:pt x="5955607" y="94496"/>
                  </a:lnTo>
                  <a:lnTo>
                    <a:pt x="5935994" y="56564"/>
                  </a:lnTo>
                  <a:lnTo>
                    <a:pt x="5906085" y="26655"/>
                  </a:lnTo>
                  <a:lnTo>
                    <a:pt x="5868153" y="7042"/>
                  </a:lnTo>
                  <a:lnTo>
                    <a:pt x="5824474" y="0"/>
                  </a:lnTo>
                  <a:close/>
                </a:path>
              </a:pathLst>
            </a:custGeom>
            <a:solidFill>
              <a:srgbClr val="AB93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581650" y="5191125"/>
              <a:ext cx="5962650" cy="828675"/>
            </a:xfrm>
            <a:custGeom>
              <a:avLst/>
              <a:gdLst/>
              <a:ahLst/>
              <a:cxnLst/>
              <a:rect l="l" t="t" r="r" b="b"/>
              <a:pathLst>
                <a:path w="5962650" h="828675">
                  <a:moveTo>
                    <a:pt x="0" y="138175"/>
                  </a:moveTo>
                  <a:lnTo>
                    <a:pt x="7042" y="94496"/>
                  </a:lnTo>
                  <a:lnTo>
                    <a:pt x="26655" y="56564"/>
                  </a:lnTo>
                  <a:lnTo>
                    <a:pt x="56564" y="26655"/>
                  </a:lnTo>
                  <a:lnTo>
                    <a:pt x="94496" y="7042"/>
                  </a:lnTo>
                  <a:lnTo>
                    <a:pt x="138175" y="0"/>
                  </a:lnTo>
                  <a:lnTo>
                    <a:pt x="5824474" y="0"/>
                  </a:lnTo>
                  <a:lnTo>
                    <a:pt x="5868153" y="7042"/>
                  </a:lnTo>
                  <a:lnTo>
                    <a:pt x="5906085" y="26655"/>
                  </a:lnTo>
                  <a:lnTo>
                    <a:pt x="5935994" y="56564"/>
                  </a:lnTo>
                  <a:lnTo>
                    <a:pt x="5955607" y="94496"/>
                  </a:lnTo>
                  <a:lnTo>
                    <a:pt x="5962650" y="138175"/>
                  </a:lnTo>
                  <a:lnTo>
                    <a:pt x="5962650" y="690562"/>
                  </a:lnTo>
                  <a:lnTo>
                    <a:pt x="5955607" y="734216"/>
                  </a:lnTo>
                  <a:lnTo>
                    <a:pt x="5935994" y="772129"/>
                  </a:lnTo>
                  <a:lnTo>
                    <a:pt x="5906085" y="802026"/>
                  </a:lnTo>
                  <a:lnTo>
                    <a:pt x="5868153" y="821633"/>
                  </a:lnTo>
                  <a:lnTo>
                    <a:pt x="5824474" y="828675"/>
                  </a:lnTo>
                  <a:lnTo>
                    <a:pt x="138175" y="828675"/>
                  </a:lnTo>
                  <a:lnTo>
                    <a:pt x="94496" y="821633"/>
                  </a:lnTo>
                  <a:lnTo>
                    <a:pt x="56564" y="802026"/>
                  </a:lnTo>
                  <a:lnTo>
                    <a:pt x="26655" y="772129"/>
                  </a:lnTo>
                  <a:lnTo>
                    <a:pt x="7042" y="734216"/>
                  </a:lnTo>
                  <a:lnTo>
                    <a:pt x="0" y="690562"/>
                  </a:lnTo>
                  <a:lnTo>
                    <a:pt x="0" y="138175"/>
                  </a:lnTo>
                  <a:close/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5679059" y="4473892"/>
            <a:ext cx="4894580" cy="1386918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355"/>
              </a:spcBef>
            </a:pP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Vi</a:t>
            </a:r>
            <a:r>
              <a:rPr sz="155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-25" dirty="0">
                <a:solidFill>
                  <a:srgbClr val="FFFFFF"/>
                </a:solidFill>
                <a:latin typeface="Times New Roman"/>
                <a:cs typeface="Times New Roman"/>
              </a:rPr>
              <a:t>tilbyder</a:t>
            </a:r>
            <a:r>
              <a:rPr sz="155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-40" dirty="0" err="1">
                <a:solidFill>
                  <a:srgbClr val="FFFFFF"/>
                </a:solidFill>
                <a:latin typeface="Times New Roman"/>
                <a:cs typeface="Times New Roman"/>
              </a:rPr>
              <a:t>særlige</a:t>
            </a:r>
            <a:r>
              <a:rPr sz="15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dirty="0" err="1">
                <a:solidFill>
                  <a:srgbClr val="FFFFFF"/>
                </a:solidFill>
                <a:latin typeface="Times New Roman"/>
                <a:cs typeface="Times New Roman"/>
              </a:rPr>
              <a:t>golfarrangementer</a:t>
            </a:r>
            <a:r>
              <a:rPr lang="da-DK" sz="1550" dirty="0">
                <a:solidFill>
                  <a:srgbClr val="FFFFFF"/>
                </a:solidFill>
                <a:latin typeface="Times New Roman"/>
                <a:cs typeface="Times New Roman"/>
              </a:rPr>
              <a:t>, mødepakker mm.</a:t>
            </a:r>
            <a:r>
              <a:rPr sz="155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for</a:t>
            </a:r>
            <a:r>
              <a:rPr sz="15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dine</a:t>
            </a:r>
            <a:r>
              <a:rPr sz="1550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kunder</a:t>
            </a:r>
            <a:r>
              <a:rPr sz="15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FFFFFF"/>
                </a:solidFill>
                <a:latin typeface="Times New Roman"/>
                <a:cs typeface="Times New Roman"/>
              </a:rPr>
              <a:t>og/eller medarbejdere.</a:t>
            </a:r>
            <a:endParaRPr sz="15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75"/>
              </a:spcBef>
            </a:pPr>
            <a:endParaRPr sz="1550" dirty="0">
              <a:latin typeface="Times New Roman"/>
              <a:cs typeface="Times New Roman"/>
            </a:endParaRPr>
          </a:p>
          <a:p>
            <a:pPr marL="12700" marR="112395">
              <a:lnSpc>
                <a:spcPts val="1650"/>
              </a:lnSpc>
            </a:pP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Vi</a:t>
            </a:r>
            <a:r>
              <a:rPr sz="155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-25" dirty="0">
                <a:solidFill>
                  <a:srgbClr val="FFFFFF"/>
                </a:solidFill>
                <a:latin typeface="Times New Roman"/>
                <a:cs typeface="Times New Roman"/>
              </a:rPr>
              <a:t>tilbyder</a:t>
            </a:r>
            <a:r>
              <a:rPr sz="155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-40" dirty="0">
                <a:solidFill>
                  <a:srgbClr val="FFFFFF"/>
                </a:solidFill>
                <a:latin typeface="Times New Roman"/>
                <a:cs typeface="Times New Roman"/>
              </a:rPr>
              <a:t>særlige</a:t>
            </a:r>
            <a:r>
              <a:rPr sz="15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FFFFFF"/>
                </a:solidFill>
                <a:latin typeface="Times New Roman"/>
                <a:cs typeface="Times New Roman"/>
              </a:rPr>
              <a:t>trænings</a:t>
            </a:r>
            <a:r>
              <a:rPr sz="15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FFFFFF"/>
                </a:solidFill>
                <a:latin typeface="Times New Roman"/>
                <a:cs typeface="Times New Roman"/>
              </a:rPr>
              <a:t>sessioner</a:t>
            </a:r>
            <a:r>
              <a:rPr sz="155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og</a:t>
            </a:r>
            <a:r>
              <a:rPr sz="155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golfkørekort</a:t>
            </a:r>
            <a:r>
              <a:rPr sz="155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for</a:t>
            </a:r>
            <a:r>
              <a:rPr sz="155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-25" dirty="0">
                <a:solidFill>
                  <a:srgbClr val="FFFFFF"/>
                </a:solidFill>
                <a:latin typeface="Times New Roman"/>
                <a:cs typeface="Times New Roman"/>
              </a:rPr>
              <a:t>din </a:t>
            </a:r>
            <a:r>
              <a:rPr sz="1550" spc="-10" dirty="0">
                <a:solidFill>
                  <a:srgbClr val="FFFFFF"/>
                </a:solidFill>
                <a:latin typeface="Times New Roman"/>
                <a:cs typeface="Times New Roman"/>
              </a:rPr>
              <a:t>medarbejdere</a:t>
            </a:r>
            <a:r>
              <a:rPr sz="155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og/eller</a:t>
            </a:r>
            <a:r>
              <a:rPr sz="155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kunder</a:t>
            </a:r>
            <a:r>
              <a:rPr sz="1550" spc="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sz="15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FFFFFF"/>
                </a:solidFill>
                <a:latin typeface="Times New Roman"/>
                <a:cs typeface="Times New Roman"/>
              </a:rPr>
              <a:t>ved</a:t>
            </a:r>
            <a:r>
              <a:rPr sz="155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min.</a:t>
            </a:r>
            <a:r>
              <a:rPr sz="15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5</a:t>
            </a:r>
            <a:r>
              <a:rPr sz="1550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FFFFFF"/>
                </a:solidFill>
                <a:latin typeface="Times New Roman"/>
                <a:cs typeface="Times New Roman"/>
              </a:rPr>
              <a:t>deltagere.</a:t>
            </a:r>
            <a:endParaRPr sz="15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2535" y="1184020"/>
            <a:ext cx="2162175" cy="1671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3600" spc="-80" dirty="0"/>
              <a:t>Barløseborg </a:t>
            </a:r>
            <a:r>
              <a:rPr sz="3600" spc="-10" dirty="0"/>
              <a:t>Golfklub </a:t>
            </a:r>
            <a:r>
              <a:rPr sz="3600" spc="-40" dirty="0"/>
              <a:t>kan</a:t>
            </a:r>
            <a:r>
              <a:rPr sz="3600" spc="-170" dirty="0"/>
              <a:t> </a:t>
            </a:r>
            <a:r>
              <a:rPr sz="3600" spc="-10" dirty="0"/>
              <a:t>tilbyde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1213485" y="2834005"/>
            <a:ext cx="2208530" cy="222567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650875" marR="404495" indent="-381635">
              <a:lnSpc>
                <a:spcPct val="100899"/>
              </a:lnSpc>
              <a:spcBef>
                <a:spcPts val="65"/>
              </a:spcBef>
            </a:pPr>
            <a:r>
              <a:rPr sz="3600" spc="-85" dirty="0">
                <a:solidFill>
                  <a:srgbClr val="FFFFFF"/>
                </a:solidFill>
                <a:latin typeface="Times New Roman"/>
                <a:cs typeface="Times New Roman"/>
              </a:rPr>
              <a:t>følgende </a:t>
            </a:r>
            <a:r>
              <a:rPr sz="3600" spc="-10" dirty="0">
                <a:solidFill>
                  <a:srgbClr val="FFFFFF"/>
                </a:solidFill>
                <a:latin typeface="Times New Roman"/>
                <a:cs typeface="Times New Roman"/>
              </a:rPr>
              <a:t>typer</a:t>
            </a:r>
            <a:endParaRPr sz="3600">
              <a:latin typeface="Times New Roman"/>
              <a:cs typeface="Times New Roman"/>
            </a:endParaRPr>
          </a:p>
          <a:p>
            <a:pPr marL="60325" marR="5080" indent="-47625">
              <a:lnSpc>
                <a:spcPts val="4360"/>
              </a:lnSpc>
              <a:spcBef>
                <a:spcPts val="20"/>
              </a:spcBef>
            </a:pPr>
            <a:r>
              <a:rPr sz="3600" dirty="0">
                <a:solidFill>
                  <a:srgbClr val="FFFFFF"/>
                </a:solidFill>
                <a:latin typeface="Times New Roman"/>
                <a:cs typeface="Times New Roman"/>
              </a:rPr>
              <a:t>af</a:t>
            </a:r>
            <a:r>
              <a:rPr sz="3600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600" spc="-50" dirty="0">
                <a:solidFill>
                  <a:srgbClr val="FFFFFF"/>
                </a:solidFill>
                <a:latin typeface="Times New Roman"/>
                <a:cs typeface="Times New Roman"/>
              </a:rPr>
              <a:t>erhvervs- </a:t>
            </a:r>
            <a:r>
              <a:rPr sz="3600" spc="-10" dirty="0">
                <a:solidFill>
                  <a:srgbClr val="FFFFFF"/>
                </a:solidFill>
                <a:latin typeface="Times New Roman"/>
                <a:cs typeface="Times New Roman"/>
              </a:rPr>
              <a:t>sponsorater</a:t>
            </a:r>
            <a:endParaRPr sz="36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48200" y="0"/>
            <a:ext cx="7543800" cy="68580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174234" y="1059161"/>
            <a:ext cx="5838825" cy="583565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610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</a:tabLst>
            </a:pPr>
            <a:r>
              <a:rPr sz="1250" b="1" dirty="0">
                <a:solidFill>
                  <a:srgbClr val="202020"/>
                </a:solidFill>
                <a:latin typeface="Times New Roman"/>
                <a:cs typeface="Times New Roman"/>
              </a:rPr>
              <a:t>BASIS</a:t>
            </a:r>
            <a:r>
              <a:rPr sz="1250" b="1" spc="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dirty="0">
                <a:solidFill>
                  <a:srgbClr val="202020"/>
                </a:solidFill>
                <a:latin typeface="Times New Roman"/>
                <a:cs typeface="Times New Roman"/>
              </a:rPr>
              <a:t>SPONSORAT</a:t>
            </a:r>
            <a:r>
              <a:rPr sz="1250" b="1" spc="15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spc="-45" dirty="0">
                <a:solidFill>
                  <a:srgbClr val="202020"/>
                </a:solidFill>
                <a:latin typeface="Times New Roman"/>
                <a:cs typeface="Times New Roman"/>
              </a:rPr>
              <a:t>1, </a:t>
            </a:r>
            <a:r>
              <a:rPr sz="1250" b="1" dirty="0">
                <a:solidFill>
                  <a:srgbClr val="202020"/>
                </a:solidFill>
                <a:latin typeface="Times New Roman"/>
                <a:cs typeface="Times New Roman"/>
              </a:rPr>
              <a:t>2</a:t>
            </a:r>
            <a:r>
              <a:rPr sz="1250" b="1" spc="6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spc="55" dirty="0">
                <a:solidFill>
                  <a:srgbClr val="202020"/>
                </a:solidFill>
                <a:latin typeface="Times New Roman"/>
                <a:cs typeface="Times New Roman"/>
              </a:rPr>
              <a:t>og</a:t>
            </a:r>
            <a:r>
              <a:rPr sz="1250" b="1" spc="-3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spc="-50" dirty="0">
                <a:solidFill>
                  <a:srgbClr val="202020"/>
                </a:solidFill>
                <a:latin typeface="Times New Roman"/>
                <a:cs typeface="Times New Roman"/>
              </a:rPr>
              <a:t>3</a:t>
            </a:r>
            <a:endParaRPr sz="125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730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</a:tabLst>
            </a:pPr>
            <a:r>
              <a:rPr sz="1250" b="1" dirty="0">
                <a:solidFill>
                  <a:srgbClr val="202020"/>
                </a:solidFill>
                <a:latin typeface="Times New Roman"/>
                <a:cs typeface="Times New Roman"/>
              </a:rPr>
              <a:t>TILKØB</a:t>
            </a:r>
            <a:r>
              <a:rPr sz="1250" b="1" spc="-3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dirty="0">
                <a:solidFill>
                  <a:srgbClr val="202020"/>
                </a:solidFill>
                <a:latin typeface="Times New Roman"/>
                <a:cs typeface="Times New Roman"/>
              </a:rPr>
              <a:t>TIL</a:t>
            </a:r>
            <a:r>
              <a:rPr sz="1250" b="1" spc="-4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dirty="0">
                <a:solidFill>
                  <a:srgbClr val="202020"/>
                </a:solidFill>
                <a:latin typeface="Times New Roman"/>
                <a:cs typeface="Times New Roman"/>
              </a:rPr>
              <a:t>BASIS</a:t>
            </a:r>
            <a:r>
              <a:rPr sz="1250" b="1" spc="-3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dirty="0">
                <a:solidFill>
                  <a:srgbClr val="202020"/>
                </a:solidFill>
                <a:latin typeface="Times New Roman"/>
                <a:cs typeface="Times New Roman"/>
              </a:rPr>
              <a:t>SPONSORAT</a:t>
            </a:r>
            <a:r>
              <a:rPr sz="1250" b="1" spc="7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350" b="1" i="1" dirty="0">
                <a:solidFill>
                  <a:srgbClr val="202020"/>
                </a:solidFill>
                <a:latin typeface="Times New Roman"/>
                <a:cs typeface="Times New Roman"/>
              </a:rPr>
              <a:t>(der skal</a:t>
            </a:r>
            <a:r>
              <a:rPr sz="1350" b="1" i="1" spc="2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350" b="1" i="1" spc="-10" dirty="0">
                <a:solidFill>
                  <a:srgbClr val="202020"/>
                </a:solidFill>
                <a:latin typeface="Times New Roman"/>
                <a:cs typeface="Times New Roman"/>
              </a:rPr>
              <a:t>vælges</a:t>
            </a:r>
            <a:r>
              <a:rPr sz="1350" b="1" i="1" spc="-1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350" b="1" i="1" dirty="0">
                <a:solidFill>
                  <a:srgbClr val="202020"/>
                </a:solidFill>
                <a:latin typeface="Times New Roman"/>
                <a:cs typeface="Times New Roman"/>
              </a:rPr>
              <a:t>én</a:t>
            </a:r>
            <a:r>
              <a:rPr sz="1350" b="1" i="1" spc="-3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350" b="1" i="1" dirty="0">
                <a:solidFill>
                  <a:srgbClr val="202020"/>
                </a:solidFill>
                <a:latin typeface="Times New Roman"/>
                <a:cs typeface="Times New Roman"/>
              </a:rPr>
              <a:t>af</a:t>
            </a:r>
            <a:r>
              <a:rPr sz="1350" b="1" i="1" spc="16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350" b="1" i="1" dirty="0">
                <a:solidFill>
                  <a:srgbClr val="202020"/>
                </a:solidFill>
                <a:latin typeface="Times New Roman"/>
                <a:cs typeface="Times New Roman"/>
              </a:rPr>
              <a:t>basis</a:t>
            </a:r>
            <a:r>
              <a:rPr sz="1350" b="1" i="1" spc="-2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350" b="1" i="1" spc="-10" dirty="0">
                <a:solidFill>
                  <a:srgbClr val="202020"/>
                </a:solidFill>
                <a:latin typeface="Times New Roman"/>
                <a:cs typeface="Times New Roman"/>
              </a:rPr>
              <a:t>sponsoraterne)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31815" y="1728462"/>
            <a:ext cx="4211320" cy="396811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675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</a:tabLst>
            </a:pP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INDSPILS</a:t>
            </a:r>
            <a:r>
              <a:rPr sz="1250" spc="16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20" dirty="0">
                <a:solidFill>
                  <a:srgbClr val="202020"/>
                </a:solidFill>
                <a:latin typeface="Times New Roman"/>
                <a:cs typeface="Times New Roman"/>
              </a:rPr>
              <a:t>GREEN</a:t>
            </a:r>
            <a:endParaRPr sz="125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900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</a:tabLst>
            </a:pPr>
            <a:r>
              <a:rPr sz="1250" spc="-10" dirty="0">
                <a:solidFill>
                  <a:srgbClr val="202020"/>
                </a:solidFill>
                <a:latin typeface="Times New Roman"/>
                <a:cs typeface="Times New Roman"/>
              </a:rPr>
              <a:t>BUGGY</a:t>
            </a:r>
            <a:endParaRPr sz="125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905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</a:tabLst>
            </a:pP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HUL</a:t>
            </a:r>
            <a:r>
              <a:rPr sz="1250" spc="6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40" dirty="0">
                <a:solidFill>
                  <a:srgbClr val="202020"/>
                </a:solidFill>
                <a:latin typeface="Times New Roman"/>
                <a:cs typeface="Times New Roman"/>
              </a:rPr>
              <a:t>PÅ</a:t>
            </a:r>
            <a:r>
              <a:rPr sz="1250" spc="-5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18</a:t>
            </a:r>
            <a:r>
              <a:rPr sz="1250" spc="6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HULS</a:t>
            </a:r>
            <a:r>
              <a:rPr sz="1250" spc="4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BANEN</a:t>
            </a:r>
            <a:r>
              <a:rPr sz="1250" spc="12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ELLER</a:t>
            </a:r>
            <a:r>
              <a:rPr sz="1250" spc="8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9</a:t>
            </a:r>
            <a:r>
              <a:rPr sz="1250" spc="6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HULS</a:t>
            </a:r>
            <a:r>
              <a:rPr sz="1250" spc="4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10" dirty="0">
                <a:solidFill>
                  <a:srgbClr val="202020"/>
                </a:solidFill>
                <a:latin typeface="Times New Roman"/>
                <a:cs typeface="Times New Roman"/>
              </a:rPr>
              <a:t>BANEN</a:t>
            </a:r>
            <a:endParaRPr sz="125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905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</a:tabLst>
            </a:pP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HULKOP</a:t>
            </a:r>
            <a:r>
              <a:rPr sz="1250" spc="8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PÅ</a:t>
            </a:r>
            <a:r>
              <a:rPr sz="1250" spc="2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18</a:t>
            </a:r>
            <a:r>
              <a:rPr sz="1250" spc="5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HULS</a:t>
            </a:r>
            <a:r>
              <a:rPr sz="1250" spc="4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BANEN</a:t>
            </a:r>
            <a:r>
              <a:rPr sz="1250" spc="12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ELLER</a:t>
            </a:r>
            <a:r>
              <a:rPr sz="1250" spc="8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9</a:t>
            </a:r>
            <a:r>
              <a:rPr sz="1250" spc="-2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HULS</a:t>
            </a:r>
            <a:r>
              <a:rPr sz="1250" spc="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10" dirty="0">
                <a:solidFill>
                  <a:srgbClr val="202020"/>
                </a:solidFill>
                <a:latin typeface="Times New Roman"/>
                <a:cs typeface="Times New Roman"/>
              </a:rPr>
              <a:t>BANEN</a:t>
            </a:r>
            <a:endParaRPr sz="125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900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</a:tabLst>
            </a:pPr>
            <a:r>
              <a:rPr sz="1250" spc="-10" dirty="0">
                <a:solidFill>
                  <a:srgbClr val="202020"/>
                </a:solidFill>
                <a:latin typeface="Times New Roman"/>
                <a:cs typeface="Times New Roman"/>
              </a:rPr>
              <a:t>TURNERING</a:t>
            </a:r>
            <a:endParaRPr sz="125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905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</a:tabLst>
            </a:pPr>
            <a:r>
              <a:rPr sz="1250" spc="-10" dirty="0">
                <a:solidFill>
                  <a:srgbClr val="202020"/>
                </a:solidFill>
                <a:latin typeface="Times New Roman"/>
                <a:cs typeface="Times New Roman"/>
              </a:rPr>
              <a:t>PARKERING</a:t>
            </a:r>
            <a:endParaRPr sz="125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905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</a:tabLst>
            </a:pPr>
            <a:r>
              <a:rPr sz="1250" spc="-10" dirty="0">
                <a:solidFill>
                  <a:srgbClr val="202020"/>
                </a:solidFill>
                <a:latin typeface="Times New Roman"/>
                <a:cs typeface="Times New Roman"/>
              </a:rPr>
              <a:t>BAGMÆRKE</a:t>
            </a:r>
            <a:endParaRPr sz="125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900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</a:tabLst>
            </a:pP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PUTTING</a:t>
            </a:r>
            <a:r>
              <a:rPr sz="1250" spc="38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20" dirty="0">
                <a:solidFill>
                  <a:srgbClr val="202020"/>
                </a:solidFill>
                <a:latin typeface="Times New Roman"/>
                <a:cs typeface="Times New Roman"/>
              </a:rPr>
              <a:t>GREEN</a:t>
            </a:r>
            <a:endParaRPr sz="125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905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</a:tabLst>
            </a:pPr>
            <a:r>
              <a:rPr sz="1250" spc="50" dirty="0">
                <a:solidFill>
                  <a:srgbClr val="202020"/>
                </a:solidFill>
                <a:latin typeface="Times New Roman"/>
                <a:cs typeface="Times New Roman"/>
              </a:rPr>
              <a:t>LOGO</a:t>
            </a:r>
            <a:r>
              <a:rPr sz="1250" spc="13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40" dirty="0">
                <a:solidFill>
                  <a:srgbClr val="202020"/>
                </a:solidFill>
                <a:latin typeface="Times New Roman"/>
                <a:cs typeface="Times New Roman"/>
              </a:rPr>
              <a:t>PÅ</a:t>
            </a:r>
            <a:r>
              <a:rPr sz="1250" spc="-4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BOLDE</a:t>
            </a:r>
            <a:r>
              <a:rPr sz="1250" spc="13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PÅ</a:t>
            </a:r>
            <a:r>
              <a:rPr sz="1250" spc="3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10" dirty="0">
                <a:solidFill>
                  <a:srgbClr val="202020"/>
                </a:solidFill>
                <a:latin typeface="Times New Roman"/>
                <a:cs typeface="Times New Roman"/>
              </a:rPr>
              <a:t>FRIVINGRANGE</a:t>
            </a:r>
            <a:endParaRPr sz="125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905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</a:tabLst>
            </a:pPr>
            <a:r>
              <a:rPr sz="1250" spc="-10" dirty="0">
                <a:solidFill>
                  <a:srgbClr val="202020"/>
                </a:solidFill>
                <a:latin typeface="Times New Roman"/>
                <a:cs typeface="Times New Roman"/>
              </a:rPr>
              <a:t>TRÆNING</a:t>
            </a:r>
            <a:endParaRPr sz="125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975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</a:tabLst>
            </a:pP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COMPANY </a:t>
            </a:r>
            <a:r>
              <a:rPr sz="1250" spc="-25" dirty="0">
                <a:solidFill>
                  <a:srgbClr val="202020"/>
                </a:solidFill>
                <a:latin typeface="Times New Roman"/>
                <a:cs typeface="Times New Roman"/>
              </a:rPr>
              <a:t>DAY</a:t>
            </a:r>
            <a:endParaRPr sz="125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905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</a:tabLst>
            </a:pPr>
            <a:r>
              <a:rPr sz="1250" spc="-10" dirty="0">
                <a:solidFill>
                  <a:srgbClr val="202020"/>
                </a:solidFill>
                <a:latin typeface="Times New Roman"/>
                <a:cs typeface="Times New Roman"/>
              </a:rPr>
              <a:t>MEDLEMSKABER</a:t>
            </a:r>
            <a:endParaRPr sz="125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905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</a:tabLst>
            </a:pPr>
            <a:r>
              <a:rPr sz="1250" spc="-10" dirty="0">
                <a:solidFill>
                  <a:srgbClr val="202020"/>
                </a:solidFill>
                <a:latin typeface="Times New Roman"/>
                <a:cs typeface="Times New Roman"/>
              </a:rPr>
              <a:t>HOVEDSPONSORAT</a:t>
            </a:r>
            <a:endParaRPr sz="12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2535" y="1184020"/>
            <a:ext cx="2162175" cy="1671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3600" spc="-80" dirty="0"/>
              <a:t>Barløseborg </a:t>
            </a:r>
            <a:r>
              <a:rPr sz="3600" spc="-10" dirty="0"/>
              <a:t>Golfklub </a:t>
            </a:r>
            <a:r>
              <a:rPr sz="3600" spc="-40" dirty="0"/>
              <a:t>kan</a:t>
            </a:r>
            <a:r>
              <a:rPr sz="3600" spc="-170" dirty="0"/>
              <a:t> </a:t>
            </a:r>
            <a:r>
              <a:rPr sz="3600" spc="-10" dirty="0"/>
              <a:t>tilbyde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1213485" y="2834005"/>
            <a:ext cx="2208530" cy="222567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650875" marR="404495" indent="-381635">
              <a:lnSpc>
                <a:spcPct val="100899"/>
              </a:lnSpc>
              <a:spcBef>
                <a:spcPts val="65"/>
              </a:spcBef>
            </a:pPr>
            <a:r>
              <a:rPr sz="3600" spc="-85" dirty="0">
                <a:solidFill>
                  <a:srgbClr val="FFFFFF"/>
                </a:solidFill>
                <a:latin typeface="Times New Roman"/>
                <a:cs typeface="Times New Roman"/>
              </a:rPr>
              <a:t>følgende </a:t>
            </a:r>
            <a:r>
              <a:rPr sz="3600" spc="-10" dirty="0">
                <a:solidFill>
                  <a:srgbClr val="FFFFFF"/>
                </a:solidFill>
                <a:latin typeface="Times New Roman"/>
                <a:cs typeface="Times New Roman"/>
              </a:rPr>
              <a:t>typer</a:t>
            </a:r>
            <a:endParaRPr sz="3600">
              <a:latin typeface="Times New Roman"/>
              <a:cs typeface="Times New Roman"/>
            </a:endParaRPr>
          </a:p>
          <a:p>
            <a:pPr marL="60325" marR="5080" indent="-47625">
              <a:lnSpc>
                <a:spcPts val="4360"/>
              </a:lnSpc>
              <a:spcBef>
                <a:spcPts val="20"/>
              </a:spcBef>
            </a:pPr>
            <a:r>
              <a:rPr sz="3600" dirty="0">
                <a:solidFill>
                  <a:srgbClr val="FFFFFF"/>
                </a:solidFill>
                <a:latin typeface="Times New Roman"/>
                <a:cs typeface="Times New Roman"/>
              </a:rPr>
              <a:t>af</a:t>
            </a:r>
            <a:r>
              <a:rPr sz="3600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600" spc="-50" dirty="0">
                <a:solidFill>
                  <a:srgbClr val="FFFFFF"/>
                </a:solidFill>
                <a:latin typeface="Times New Roman"/>
                <a:cs typeface="Times New Roman"/>
              </a:rPr>
              <a:t>erhvervs- </a:t>
            </a:r>
            <a:r>
              <a:rPr sz="3600" spc="-10" dirty="0">
                <a:solidFill>
                  <a:srgbClr val="FFFFFF"/>
                </a:solidFill>
                <a:latin typeface="Times New Roman"/>
                <a:cs typeface="Times New Roman"/>
              </a:rPr>
              <a:t>sponsorater</a:t>
            </a:r>
            <a:endParaRPr sz="36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48200" y="0"/>
            <a:ext cx="7543800" cy="68580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223890" y="1111503"/>
            <a:ext cx="2309495" cy="2197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b="1" spc="-10" dirty="0">
                <a:solidFill>
                  <a:srgbClr val="202020"/>
                </a:solidFill>
                <a:latin typeface="Times New Roman"/>
                <a:cs typeface="Times New Roman"/>
              </a:rPr>
              <a:t>BASIS </a:t>
            </a:r>
            <a:r>
              <a:rPr sz="1250" b="1" dirty="0">
                <a:solidFill>
                  <a:srgbClr val="202020"/>
                </a:solidFill>
                <a:latin typeface="Times New Roman"/>
                <a:cs typeface="Times New Roman"/>
              </a:rPr>
              <a:t>SPONSORAT</a:t>
            </a:r>
            <a:r>
              <a:rPr sz="1250" b="1" spc="15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dirty="0">
                <a:solidFill>
                  <a:srgbClr val="202020"/>
                </a:solidFill>
                <a:latin typeface="Times New Roman"/>
                <a:cs typeface="Times New Roman"/>
              </a:rPr>
              <a:t>-</a:t>
            </a:r>
            <a:r>
              <a:rPr sz="1250" b="1" spc="-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spc="-40" dirty="0">
                <a:solidFill>
                  <a:srgbClr val="202020"/>
                </a:solidFill>
                <a:latin typeface="Times New Roman"/>
                <a:cs typeface="Times New Roman"/>
              </a:rPr>
              <a:t>PAKKE</a:t>
            </a:r>
            <a:r>
              <a:rPr sz="1250" b="1" spc="4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spc="-50" dirty="0">
                <a:solidFill>
                  <a:srgbClr val="202020"/>
                </a:solidFill>
                <a:latin typeface="Times New Roman"/>
                <a:cs typeface="Times New Roman"/>
              </a:rPr>
              <a:t>1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780269" y="1111503"/>
            <a:ext cx="708660" cy="2083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b="1" spc="-80" dirty="0">
                <a:solidFill>
                  <a:srgbClr val="202020"/>
                </a:solidFill>
                <a:latin typeface="Times New Roman"/>
                <a:cs typeface="Times New Roman"/>
              </a:rPr>
              <a:t>Kr.</a:t>
            </a:r>
            <a:r>
              <a:rPr sz="1250" b="1" spc="2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spc="-10" dirty="0">
                <a:solidFill>
                  <a:srgbClr val="202020"/>
                </a:solidFill>
                <a:latin typeface="Times New Roman"/>
                <a:cs typeface="Times New Roman"/>
              </a:rPr>
              <a:t>5</a:t>
            </a:r>
            <a:r>
              <a:rPr lang="da-DK" sz="1250" b="1" spc="-10" dirty="0">
                <a:solidFill>
                  <a:srgbClr val="202020"/>
                </a:solidFill>
                <a:latin typeface="Times New Roman"/>
                <a:cs typeface="Times New Roman"/>
              </a:rPr>
              <a:t>.0</a:t>
            </a:r>
            <a:r>
              <a:rPr sz="1250" b="1" spc="-10" dirty="0">
                <a:solidFill>
                  <a:srgbClr val="202020"/>
                </a:solidFill>
                <a:latin typeface="Times New Roman"/>
                <a:cs typeface="Times New Roman"/>
              </a:rPr>
              <a:t>00,-</a:t>
            </a:r>
            <a:endParaRPr sz="125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922384" y="2007552"/>
            <a:ext cx="1834514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(</a:t>
            </a:r>
            <a:r>
              <a:rPr sz="1250" spc="-5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145" dirty="0">
                <a:solidFill>
                  <a:srgbClr val="202020"/>
                </a:solidFill>
                <a:latin typeface="Times New Roman"/>
                <a:cs typeface="Times New Roman"/>
              </a:rPr>
              <a:t>+</a:t>
            </a:r>
            <a:r>
              <a:rPr sz="1250" spc="-1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1000</a:t>
            </a:r>
            <a:r>
              <a:rPr sz="1250" spc="1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kr.</a:t>
            </a:r>
            <a:r>
              <a:rPr sz="1250" spc="3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for</a:t>
            </a:r>
            <a:r>
              <a:rPr sz="1250" spc="-2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4</a:t>
            </a:r>
            <a:r>
              <a:rPr sz="1250" spc="1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10" dirty="0">
                <a:solidFill>
                  <a:srgbClr val="202020"/>
                </a:solidFill>
                <a:latin typeface="Times New Roman"/>
                <a:cs typeface="Times New Roman"/>
              </a:rPr>
              <a:t>deltagere</a:t>
            </a:r>
            <a:r>
              <a:rPr sz="1250" spc="-5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50" dirty="0">
                <a:solidFill>
                  <a:srgbClr val="202020"/>
                </a:solidFill>
                <a:latin typeface="Times New Roman"/>
                <a:cs typeface="Times New Roman"/>
              </a:rPr>
              <a:t>)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23890" y="1492567"/>
            <a:ext cx="3266440" cy="120866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25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</a:tabLst>
            </a:pPr>
            <a:r>
              <a:rPr sz="1250" spc="-10" dirty="0">
                <a:solidFill>
                  <a:srgbClr val="202020"/>
                </a:solidFill>
                <a:latin typeface="Times New Roman"/>
                <a:cs typeface="Times New Roman"/>
              </a:rPr>
              <a:t>Reklame</a:t>
            </a:r>
            <a:r>
              <a:rPr sz="1250" spc="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på</a:t>
            </a:r>
            <a:r>
              <a:rPr sz="1250" spc="-5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20" dirty="0">
                <a:solidFill>
                  <a:srgbClr val="202020"/>
                </a:solidFill>
                <a:latin typeface="Times New Roman"/>
                <a:cs typeface="Times New Roman"/>
              </a:rPr>
              <a:t>tavle</a:t>
            </a:r>
            <a:r>
              <a:rPr sz="1250" spc="-5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i</a:t>
            </a:r>
            <a:r>
              <a:rPr sz="1250" spc="1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10" dirty="0">
                <a:solidFill>
                  <a:srgbClr val="202020"/>
                </a:solidFill>
                <a:latin typeface="Times New Roman"/>
                <a:cs typeface="Times New Roman"/>
              </a:rPr>
              <a:t>klubben</a:t>
            </a:r>
            <a:endParaRPr sz="1250" dirty="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229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</a:tabLst>
            </a:pP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Logo</a:t>
            </a:r>
            <a:r>
              <a:rPr sz="1250" spc="2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på</a:t>
            </a:r>
            <a:r>
              <a:rPr sz="1250" spc="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3"/>
              </a:rPr>
              <a:t>www.bbgolf.dk</a:t>
            </a:r>
            <a:endParaRPr sz="1250" dirty="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825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</a:tabLst>
            </a:pPr>
            <a:r>
              <a:rPr sz="1250" spc="-10" dirty="0">
                <a:solidFill>
                  <a:srgbClr val="202020"/>
                </a:solidFill>
                <a:latin typeface="Times New Roman"/>
                <a:cs typeface="Times New Roman"/>
              </a:rPr>
              <a:t>Deltagelse</a:t>
            </a:r>
            <a:r>
              <a:rPr sz="1250" spc="7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i</a:t>
            </a:r>
            <a:r>
              <a:rPr sz="1250" spc="-5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sponsor</a:t>
            </a:r>
            <a:r>
              <a:rPr sz="1250" spc="4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arrangementer</a:t>
            </a:r>
            <a:r>
              <a:rPr sz="1250" spc="17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for</a:t>
            </a:r>
            <a:r>
              <a:rPr sz="1250" spc="3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2</a:t>
            </a:r>
            <a:r>
              <a:rPr sz="1250" spc="-5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20" dirty="0">
                <a:solidFill>
                  <a:srgbClr val="202020"/>
                </a:solidFill>
                <a:latin typeface="Times New Roman"/>
                <a:cs typeface="Times New Roman"/>
              </a:rPr>
              <a:t>pers.</a:t>
            </a:r>
            <a:endParaRPr sz="1250" dirty="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755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</a:tabLst>
            </a:pPr>
            <a:r>
              <a:rPr lang="da-DK" sz="1250" spc="35" dirty="0">
                <a:solidFill>
                  <a:srgbClr val="202020"/>
                </a:solidFill>
                <a:latin typeface="Times New Roman"/>
                <a:cs typeface="Times New Roman"/>
              </a:rPr>
              <a:t>2 stk. Greenfee billetter til Barløseborg Golfbane</a:t>
            </a:r>
            <a:r>
              <a:rPr sz="1250" spc="3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endParaRPr sz="125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23890" y="2971419"/>
            <a:ext cx="2350135" cy="2197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b="1" spc="-10" dirty="0">
                <a:solidFill>
                  <a:srgbClr val="202020"/>
                </a:solidFill>
                <a:latin typeface="Times New Roman"/>
                <a:cs typeface="Times New Roman"/>
              </a:rPr>
              <a:t>BASIS</a:t>
            </a:r>
            <a:r>
              <a:rPr sz="1250" b="1" spc="-2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dirty="0">
                <a:solidFill>
                  <a:srgbClr val="202020"/>
                </a:solidFill>
                <a:latin typeface="Times New Roman"/>
                <a:cs typeface="Times New Roman"/>
              </a:rPr>
              <a:t>SPONSORAT</a:t>
            </a:r>
            <a:r>
              <a:rPr sz="1250" b="1" spc="12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dirty="0">
                <a:solidFill>
                  <a:srgbClr val="202020"/>
                </a:solidFill>
                <a:latin typeface="Arial"/>
                <a:cs typeface="Arial"/>
              </a:rPr>
              <a:t>–</a:t>
            </a:r>
            <a:r>
              <a:rPr sz="1250" b="1" spc="-40" dirty="0">
                <a:solidFill>
                  <a:srgbClr val="202020"/>
                </a:solidFill>
                <a:latin typeface="Arial"/>
                <a:cs typeface="Arial"/>
              </a:rPr>
              <a:t> </a:t>
            </a:r>
            <a:r>
              <a:rPr sz="1250" b="1" spc="-40" dirty="0">
                <a:solidFill>
                  <a:srgbClr val="202020"/>
                </a:solidFill>
                <a:latin typeface="Times New Roman"/>
                <a:cs typeface="Times New Roman"/>
              </a:rPr>
              <a:t>PAKKE</a:t>
            </a:r>
            <a:r>
              <a:rPr sz="1250" b="1" spc="2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spc="-50" dirty="0">
                <a:solidFill>
                  <a:srgbClr val="202020"/>
                </a:solidFill>
                <a:latin typeface="Times New Roman"/>
                <a:cs typeface="Times New Roman"/>
              </a:rPr>
              <a:t>2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80269" y="2971419"/>
            <a:ext cx="699135" cy="2083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b="1" spc="-90" dirty="0">
                <a:solidFill>
                  <a:srgbClr val="202020"/>
                </a:solidFill>
                <a:latin typeface="Times New Roman"/>
                <a:cs typeface="Times New Roman"/>
              </a:rPr>
              <a:t>Kr.</a:t>
            </a:r>
            <a:r>
              <a:rPr sz="1250" b="1" spc="-2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spc="-10" dirty="0">
                <a:solidFill>
                  <a:srgbClr val="202020"/>
                </a:solidFill>
                <a:latin typeface="Times New Roman"/>
                <a:cs typeface="Times New Roman"/>
              </a:rPr>
              <a:t>6.</a:t>
            </a:r>
            <a:r>
              <a:rPr lang="da-DK" sz="1250" b="1" spc="-10" dirty="0">
                <a:solidFill>
                  <a:srgbClr val="202020"/>
                </a:solidFill>
                <a:latin typeface="Times New Roman"/>
                <a:cs typeface="Times New Roman"/>
              </a:rPr>
              <a:t>5</a:t>
            </a:r>
            <a:r>
              <a:rPr sz="1250" b="1" spc="-10" dirty="0">
                <a:solidFill>
                  <a:srgbClr val="202020"/>
                </a:solidFill>
                <a:latin typeface="Times New Roman"/>
                <a:cs typeface="Times New Roman"/>
              </a:rPr>
              <a:t>00,-</a:t>
            </a:r>
            <a:endParaRPr sz="125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23890" y="3198535"/>
            <a:ext cx="3514090" cy="61849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740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</a:tabLst>
            </a:pPr>
            <a:r>
              <a:rPr sz="1250" spc="-25" dirty="0">
                <a:solidFill>
                  <a:srgbClr val="202020"/>
                </a:solidFill>
                <a:latin typeface="Times New Roman"/>
                <a:cs typeface="Times New Roman"/>
              </a:rPr>
              <a:t>Basis</a:t>
            </a:r>
            <a:r>
              <a:rPr sz="1250" spc="6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sponsorat</a:t>
            </a:r>
            <a:r>
              <a:rPr sz="1250" spc="3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pakke</a:t>
            </a:r>
            <a:r>
              <a:rPr sz="1250" spc="-5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1</a:t>
            </a:r>
            <a:r>
              <a:rPr sz="1250" spc="1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10" dirty="0">
                <a:solidFill>
                  <a:srgbClr val="202020"/>
                </a:solidFill>
                <a:latin typeface="Times New Roman"/>
                <a:cs typeface="Times New Roman"/>
              </a:rPr>
              <a:t>indhold</a:t>
            </a:r>
            <a:endParaRPr sz="1250" dirty="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975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  <a:tab pos="765175" algn="l"/>
              </a:tabLst>
            </a:pPr>
            <a:r>
              <a:rPr lang="da-DK" sz="1250" spc="-45" dirty="0">
                <a:solidFill>
                  <a:srgbClr val="202020"/>
                </a:solidFill>
                <a:latin typeface="Times New Roman"/>
                <a:cs typeface="Times New Roman"/>
              </a:rPr>
              <a:t>7</a:t>
            </a:r>
            <a:r>
              <a:rPr sz="1250" spc="-4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20" dirty="0">
                <a:solidFill>
                  <a:srgbClr val="202020"/>
                </a:solidFill>
                <a:latin typeface="Times New Roman"/>
                <a:cs typeface="Times New Roman"/>
              </a:rPr>
              <a:t>stk.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	Greenfee billetter</a:t>
            </a:r>
            <a:r>
              <a:rPr sz="1250" spc="-10" dirty="0">
                <a:solidFill>
                  <a:srgbClr val="202020"/>
                </a:solidFill>
                <a:latin typeface="Times New Roman"/>
                <a:cs typeface="Times New Roman"/>
              </a:rPr>
              <a:t> til</a:t>
            </a:r>
            <a:r>
              <a:rPr sz="1250" spc="-6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Barløseborg </a:t>
            </a:r>
            <a:r>
              <a:rPr sz="1250" spc="-10" dirty="0">
                <a:solidFill>
                  <a:srgbClr val="202020"/>
                </a:solidFill>
                <a:latin typeface="Times New Roman"/>
                <a:cs typeface="Times New Roman"/>
              </a:rPr>
              <a:t>Golfbane</a:t>
            </a:r>
            <a:endParaRPr sz="125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23890" y="4392548"/>
            <a:ext cx="2350135" cy="2197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b="1" spc="-10" dirty="0">
                <a:solidFill>
                  <a:srgbClr val="202020"/>
                </a:solidFill>
                <a:latin typeface="Times New Roman"/>
                <a:cs typeface="Times New Roman"/>
              </a:rPr>
              <a:t>BASIS</a:t>
            </a:r>
            <a:r>
              <a:rPr sz="1250" b="1" spc="-2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dirty="0">
                <a:solidFill>
                  <a:srgbClr val="202020"/>
                </a:solidFill>
                <a:latin typeface="Times New Roman"/>
                <a:cs typeface="Times New Roman"/>
              </a:rPr>
              <a:t>SPONSORAT</a:t>
            </a:r>
            <a:r>
              <a:rPr sz="1250" b="1" spc="12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dirty="0">
                <a:solidFill>
                  <a:srgbClr val="202020"/>
                </a:solidFill>
                <a:latin typeface="Arial"/>
                <a:cs typeface="Arial"/>
              </a:rPr>
              <a:t>–</a:t>
            </a:r>
            <a:r>
              <a:rPr sz="1250" b="1" spc="-40" dirty="0">
                <a:solidFill>
                  <a:srgbClr val="202020"/>
                </a:solidFill>
                <a:latin typeface="Arial"/>
                <a:cs typeface="Arial"/>
              </a:rPr>
              <a:t> </a:t>
            </a:r>
            <a:r>
              <a:rPr sz="1250" b="1" spc="-40" dirty="0">
                <a:solidFill>
                  <a:srgbClr val="202020"/>
                </a:solidFill>
                <a:latin typeface="Times New Roman"/>
                <a:cs typeface="Times New Roman"/>
              </a:rPr>
              <a:t>PAKKE</a:t>
            </a:r>
            <a:r>
              <a:rPr sz="1250" b="1" spc="2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spc="-50" dirty="0">
                <a:solidFill>
                  <a:srgbClr val="202020"/>
                </a:solidFill>
                <a:latin typeface="Times New Roman"/>
                <a:cs typeface="Times New Roman"/>
              </a:rPr>
              <a:t>3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80269" y="4392548"/>
            <a:ext cx="699135" cy="2083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b="1" spc="-90" dirty="0">
                <a:solidFill>
                  <a:srgbClr val="202020"/>
                </a:solidFill>
                <a:latin typeface="Times New Roman"/>
                <a:cs typeface="Times New Roman"/>
              </a:rPr>
              <a:t>Kr.</a:t>
            </a:r>
            <a:r>
              <a:rPr sz="1250" b="1" spc="-2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spc="-10" dirty="0">
                <a:solidFill>
                  <a:srgbClr val="202020"/>
                </a:solidFill>
                <a:latin typeface="Times New Roman"/>
                <a:cs typeface="Times New Roman"/>
              </a:rPr>
              <a:t>7.</a:t>
            </a:r>
            <a:r>
              <a:rPr lang="da-DK" sz="1250" b="1" spc="-10" dirty="0">
                <a:solidFill>
                  <a:srgbClr val="202020"/>
                </a:solidFill>
                <a:latin typeface="Times New Roman"/>
                <a:cs typeface="Times New Roman"/>
              </a:rPr>
              <a:t>5</a:t>
            </a:r>
            <a:r>
              <a:rPr sz="1250" b="1" spc="-10" dirty="0">
                <a:solidFill>
                  <a:srgbClr val="202020"/>
                </a:solidFill>
                <a:latin typeface="Times New Roman"/>
                <a:cs typeface="Times New Roman"/>
              </a:rPr>
              <a:t>00,-</a:t>
            </a:r>
            <a:endParaRPr sz="125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23890" y="4626445"/>
            <a:ext cx="3504565" cy="582930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610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</a:tabLst>
            </a:pPr>
            <a:r>
              <a:rPr sz="1250" spc="-25" dirty="0">
                <a:solidFill>
                  <a:srgbClr val="202020"/>
                </a:solidFill>
                <a:latin typeface="Times New Roman"/>
                <a:cs typeface="Times New Roman"/>
              </a:rPr>
              <a:t>Basis</a:t>
            </a:r>
            <a:r>
              <a:rPr sz="1250" spc="6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sponsorat</a:t>
            </a:r>
            <a:r>
              <a:rPr sz="1250" spc="3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pakke</a:t>
            </a:r>
            <a:r>
              <a:rPr sz="1250" spc="-5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1</a:t>
            </a:r>
            <a:r>
              <a:rPr sz="1250" spc="1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10" dirty="0">
                <a:solidFill>
                  <a:srgbClr val="202020"/>
                </a:solidFill>
                <a:latin typeface="Times New Roman"/>
                <a:cs typeface="Times New Roman"/>
              </a:rPr>
              <a:t>indhold</a:t>
            </a:r>
            <a:endParaRPr sz="1250" dirty="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825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</a:tabLst>
            </a:pP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1</a:t>
            </a:r>
            <a:r>
              <a:rPr lang="da-DK" sz="1250" dirty="0">
                <a:solidFill>
                  <a:srgbClr val="202020"/>
                </a:solidFill>
                <a:latin typeface="Times New Roman"/>
                <a:cs typeface="Times New Roman"/>
              </a:rPr>
              <a:t>2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 stk.</a:t>
            </a:r>
            <a:r>
              <a:rPr sz="1250" spc="-4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Greenfee</a:t>
            </a:r>
            <a:r>
              <a:rPr sz="1250" spc="114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10" dirty="0">
                <a:solidFill>
                  <a:srgbClr val="202020"/>
                </a:solidFill>
                <a:latin typeface="Times New Roman"/>
                <a:cs typeface="Times New Roman"/>
              </a:rPr>
              <a:t>billetter</a:t>
            </a:r>
            <a:r>
              <a:rPr sz="1250" spc="-4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til</a:t>
            </a:r>
            <a:r>
              <a:rPr sz="1250" spc="1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10" dirty="0">
                <a:solidFill>
                  <a:srgbClr val="202020"/>
                </a:solidFill>
                <a:latin typeface="Times New Roman"/>
                <a:cs typeface="Times New Roman"/>
              </a:rPr>
              <a:t>Barløseborg</a:t>
            </a:r>
            <a:r>
              <a:rPr sz="1250" spc="-2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10" dirty="0">
                <a:solidFill>
                  <a:srgbClr val="202020"/>
                </a:solidFill>
                <a:latin typeface="Times New Roman"/>
                <a:cs typeface="Times New Roman"/>
              </a:rPr>
              <a:t>Golfbane</a:t>
            </a:r>
            <a:endParaRPr sz="12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32192" y="2557399"/>
            <a:ext cx="2573020" cy="112839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 indent="371475">
              <a:lnSpc>
                <a:spcPct val="100899"/>
              </a:lnSpc>
              <a:spcBef>
                <a:spcPts val="65"/>
              </a:spcBef>
            </a:pPr>
            <a:r>
              <a:rPr sz="3600" b="1" dirty="0">
                <a:solidFill>
                  <a:srgbClr val="FFFFFF"/>
                </a:solidFill>
                <a:latin typeface="Times New Roman"/>
                <a:cs typeface="Times New Roman"/>
              </a:rPr>
              <a:t>Tilkøb</a:t>
            </a:r>
            <a:r>
              <a:rPr sz="3600" b="1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6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til </a:t>
            </a:r>
            <a:r>
              <a:rPr sz="36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basispakken:</a:t>
            </a:r>
            <a:endParaRPr sz="36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48200" y="0"/>
            <a:ext cx="7543800" cy="68580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223890" y="823848"/>
            <a:ext cx="1428115" cy="2197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b="1" dirty="0">
                <a:solidFill>
                  <a:srgbClr val="202020"/>
                </a:solidFill>
                <a:latin typeface="Times New Roman"/>
                <a:cs typeface="Times New Roman"/>
              </a:rPr>
              <a:t>INDSPILS</a:t>
            </a:r>
            <a:r>
              <a:rPr sz="1250" b="1" spc="21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spc="-20" dirty="0">
                <a:solidFill>
                  <a:srgbClr val="202020"/>
                </a:solidFill>
                <a:latin typeface="Times New Roman"/>
                <a:cs typeface="Times New Roman"/>
              </a:rPr>
              <a:t>GREEN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23890" y="1119187"/>
            <a:ext cx="2614930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25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</a:tabLst>
            </a:pPr>
            <a:r>
              <a:rPr sz="1250" spc="-20" dirty="0">
                <a:solidFill>
                  <a:srgbClr val="202020"/>
                </a:solidFill>
                <a:latin typeface="Times New Roman"/>
                <a:cs typeface="Times New Roman"/>
              </a:rPr>
              <a:t>Reklamer</a:t>
            </a:r>
            <a:r>
              <a:rPr sz="1250" spc="-2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på</a:t>
            </a:r>
            <a:r>
              <a:rPr sz="1250" spc="2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5</a:t>
            </a:r>
            <a:r>
              <a:rPr sz="1250" spc="-4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20" dirty="0">
                <a:solidFill>
                  <a:srgbClr val="202020"/>
                </a:solidFill>
                <a:latin typeface="Times New Roman"/>
                <a:cs typeface="Times New Roman"/>
              </a:rPr>
              <a:t>flag</a:t>
            </a:r>
            <a:r>
              <a:rPr sz="1250" spc="4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på</a:t>
            </a:r>
            <a:r>
              <a:rPr sz="1250" spc="-2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10" dirty="0">
                <a:solidFill>
                  <a:srgbClr val="202020"/>
                </a:solidFill>
                <a:latin typeface="Times New Roman"/>
                <a:cs typeface="Times New Roman"/>
              </a:rPr>
              <a:t>indspils</a:t>
            </a:r>
            <a:r>
              <a:rPr sz="1250" spc="8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20" dirty="0">
                <a:solidFill>
                  <a:srgbClr val="202020"/>
                </a:solidFill>
                <a:latin typeface="Times New Roman"/>
                <a:cs typeface="Times New Roman"/>
              </a:rPr>
              <a:t>green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675114" y="1119187"/>
            <a:ext cx="709295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b="1" spc="-80" dirty="0">
                <a:solidFill>
                  <a:srgbClr val="202020"/>
                </a:solidFill>
                <a:latin typeface="Times New Roman"/>
                <a:cs typeface="Times New Roman"/>
              </a:rPr>
              <a:t>Kr.</a:t>
            </a:r>
            <a:r>
              <a:rPr sz="1250" b="1" spc="2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spc="-10" dirty="0">
                <a:solidFill>
                  <a:srgbClr val="202020"/>
                </a:solidFill>
                <a:latin typeface="Times New Roman"/>
                <a:cs typeface="Times New Roman"/>
              </a:rPr>
              <a:t>5.000,-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23890" y="1711071"/>
            <a:ext cx="598170" cy="2197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b="1" spc="-10" dirty="0">
                <a:solidFill>
                  <a:srgbClr val="202020"/>
                </a:solidFill>
                <a:latin typeface="Times New Roman"/>
                <a:cs typeface="Times New Roman"/>
              </a:rPr>
              <a:t>BUGGY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23890" y="2006282"/>
            <a:ext cx="1549400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25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</a:tabLst>
            </a:pPr>
            <a:r>
              <a:rPr sz="1250" spc="-20" dirty="0">
                <a:solidFill>
                  <a:srgbClr val="202020"/>
                </a:solidFill>
                <a:latin typeface="Times New Roman"/>
                <a:cs typeface="Times New Roman"/>
              </a:rPr>
              <a:t>Reklamer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 på</a:t>
            </a:r>
            <a:r>
              <a:rPr sz="1250" spc="6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20" dirty="0">
                <a:solidFill>
                  <a:srgbClr val="202020"/>
                </a:solidFill>
                <a:latin typeface="Times New Roman"/>
                <a:cs typeface="Times New Roman"/>
              </a:rPr>
              <a:t>buggy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675114" y="2006282"/>
            <a:ext cx="699770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b="1" spc="-90" dirty="0">
                <a:solidFill>
                  <a:srgbClr val="202020"/>
                </a:solidFill>
                <a:latin typeface="Times New Roman"/>
                <a:cs typeface="Times New Roman"/>
              </a:rPr>
              <a:t>Kr.</a:t>
            </a:r>
            <a:r>
              <a:rPr sz="1250" b="1" spc="-2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spc="-10" dirty="0">
                <a:solidFill>
                  <a:srgbClr val="202020"/>
                </a:solidFill>
                <a:latin typeface="Times New Roman"/>
                <a:cs typeface="Times New Roman"/>
              </a:rPr>
              <a:t>5.000,-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23890" y="2587942"/>
            <a:ext cx="394970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b="1" spc="30" dirty="0">
                <a:solidFill>
                  <a:srgbClr val="202020"/>
                </a:solidFill>
                <a:latin typeface="Times New Roman"/>
                <a:cs typeface="Times New Roman"/>
              </a:rPr>
              <a:t>HUL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23890" y="2969577"/>
            <a:ext cx="1523365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25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</a:tabLst>
            </a:pP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18 HULS </a:t>
            </a:r>
            <a:r>
              <a:rPr sz="1250" spc="-20" dirty="0">
                <a:solidFill>
                  <a:srgbClr val="202020"/>
                </a:solidFill>
                <a:latin typeface="Times New Roman"/>
                <a:cs typeface="Times New Roman"/>
              </a:rPr>
              <a:t>BANEN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665716" y="2969577"/>
            <a:ext cx="709295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b="1" spc="-80" dirty="0">
                <a:solidFill>
                  <a:srgbClr val="202020"/>
                </a:solidFill>
                <a:latin typeface="Times New Roman"/>
                <a:cs typeface="Times New Roman"/>
              </a:rPr>
              <a:t>Kr.</a:t>
            </a:r>
            <a:r>
              <a:rPr sz="1250" b="1" spc="2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spc="-10" dirty="0">
                <a:solidFill>
                  <a:srgbClr val="202020"/>
                </a:solidFill>
                <a:latin typeface="Times New Roman"/>
                <a:cs typeface="Times New Roman"/>
              </a:rPr>
              <a:t>7.500,-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81345" y="3284156"/>
            <a:ext cx="3134360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25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</a:tabLst>
            </a:pPr>
            <a:r>
              <a:rPr sz="1250" spc="-20" dirty="0">
                <a:solidFill>
                  <a:srgbClr val="202020"/>
                </a:solidFill>
                <a:latin typeface="Times New Roman"/>
                <a:cs typeface="Times New Roman"/>
              </a:rPr>
              <a:t>Reklamer</a:t>
            </a:r>
            <a:r>
              <a:rPr sz="1250" spc="-3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på</a:t>
            </a:r>
            <a:r>
              <a:rPr sz="1250" spc="2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20" dirty="0">
                <a:solidFill>
                  <a:srgbClr val="202020"/>
                </a:solidFill>
                <a:latin typeface="Times New Roman"/>
                <a:cs typeface="Times New Roman"/>
              </a:rPr>
              <a:t>flag,</a:t>
            </a:r>
            <a:r>
              <a:rPr sz="1250" spc="3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teested</a:t>
            </a:r>
            <a:r>
              <a:rPr sz="1250" spc="-2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og</a:t>
            </a:r>
            <a:r>
              <a:rPr sz="1250" spc="-2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tavle</a:t>
            </a:r>
            <a:r>
              <a:rPr sz="1250" spc="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ved</a:t>
            </a:r>
            <a:r>
              <a:rPr sz="1250" spc="-20" dirty="0">
                <a:solidFill>
                  <a:srgbClr val="202020"/>
                </a:solidFill>
                <a:latin typeface="Times New Roman"/>
                <a:cs typeface="Times New Roman"/>
              </a:rPr>
              <a:t> banen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23890" y="3589908"/>
            <a:ext cx="1447800" cy="2197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25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</a:tabLst>
            </a:pP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9</a:t>
            </a:r>
            <a:r>
              <a:rPr sz="1250" spc="-4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HULS</a:t>
            </a:r>
            <a:r>
              <a:rPr sz="1250" spc="8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10" dirty="0">
                <a:solidFill>
                  <a:srgbClr val="202020"/>
                </a:solidFill>
                <a:latin typeface="Times New Roman"/>
                <a:cs typeface="Times New Roman"/>
              </a:rPr>
              <a:t>BANEN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675114" y="3589908"/>
            <a:ext cx="709295" cy="2197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b="1" spc="-80" dirty="0">
                <a:solidFill>
                  <a:srgbClr val="202020"/>
                </a:solidFill>
                <a:latin typeface="Times New Roman"/>
                <a:cs typeface="Times New Roman"/>
              </a:rPr>
              <a:t>Kr.</a:t>
            </a:r>
            <a:r>
              <a:rPr sz="1250" b="1" spc="2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spc="-10" dirty="0">
                <a:solidFill>
                  <a:srgbClr val="202020"/>
                </a:solidFill>
                <a:latin typeface="Times New Roman"/>
                <a:cs typeface="Times New Roman"/>
              </a:rPr>
              <a:t>5.000,-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81345" y="3894772"/>
            <a:ext cx="3077210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25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</a:tabLst>
            </a:pPr>
            <a:r>
              <a:rPr sz="1250" spc="-10" dirty="0">
                <a:solidFill>
                  <a:srgbClr val="202020"/>
                </a:solidFill>
                <a:latin typeface="Times New Roman"/>
                <a:cs typeface="Times New Roman"/>
              </a:rPr>
              <a:t>Reklame</a:t>
            </a:r>
            <a:r>
              <a:rPr sz="1250" spc="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på</a:t>
            </a:r>
            <a:r>
              <a:rPr sz="1250" spc="-4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20" dirty="0">
                <a:solidFill>
                  <a:srgbClr val="202020"/>
                </a:solidFill>
                <a:latin typeface="Times New Roman"/>
                <a:cs typeface="Times New Roman"/>
              </a:rPr>
              <a:t>flag,</a:t>
            </a:r>
            <a:r>
              <a:rPr sz="1250" spc="3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teested</a:t>
            </a:r>
            <a:r>
              <a:rPr sz="1250" spc="5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og</a:t>
            </a:r>
            <a:r>
              <a:rPr sz="1250" spc="-3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20" dirty="0">
                <a:solidFill>
                  <a:srgbClr val="202020"/>
                </a:solidFill>
                <a:latin typeface="Times New Roman"/>
                <a:cs typeface="Times New Roman"/>
              </a:rPr>
              <a:t>tavle</a:t>
            </a:r>
            <a:r>
              <a:rPr sz="1250" spc="-5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ved</a:t>
            </a:r>
            <a:r>
              <a:rPr sz="1250" spc="-2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20" dirty="0">
                <a:solidFill>
                  <a:srgbClr val="202020"/>
                </a:solidFill>
                <a:latin typeface="Times New Roman"/>
                <a:cs typeface="Times New Roman"/>
              </a:rPr>
              <a:t>banen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23890" y="4705984"/>
            <a:ext cx="1437640" cy="2197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b="1" spc="45" dirty="0">
                <a:solidFill>
                  <a:srgbClr val="202020"/>
                </a:solidFill>
                <a:latin typeface="Times New Roman"/>
                <a:cs typeface="Times New Roman"/>
              </a:rPr>
              <a:t>PUTTING</a:t>
            </a:r>
            <a:r>
              <a:rPr sz="1250" b="1" spc="6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spc="-20" dirty="0">
                <a:solidFill>
                  <a:srgbClr val="202020"/>
                </a:solidFill>
                <a:latin typeface="Times New Roman"/>
                <a:cs typeface="Times New Roman"/>
              </a:rPr>
              <a:t>GREEN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23890" y="5001196"/>
            <a:ext cx="2658745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25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</a:tabLst>
            </a:pPr>
            <a:r>
              <a:rPr sz="1250" spc="-10" dirty="0">
                <a:solidFill>
                  <a:srgbClr val="202020"/>
                </a:solidFill>
                <a:latin typeface="Times New Roman"/>
                <a:cs typeface="Times New Roman"/>
              </a:rPr>
              <a:t>Reklame</a:t>
            </a:r>
            <a:r>
              <a:rPr sz="1250" spc="-2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på</a:t>
            </a:r>
            <a:r>
              <a:rPr sz="1250" spc="-5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45" dirty="0">
                <a:solidFill>
                  <a:srgbClr val="202020"/>
                </a:solidFill>
                <a:latin typeface="Times New Roman"/>
                <a:cs typeface="Times New Roman"/>
              </a:rPr>
              <a:t>alle</a:t>
            </a:r>
            <a:r>
              <a:rPr sz="1250" spc="-3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20" dirty="0">
                <a:solidFill>
                  <a:srgbClr val="202020"/>
                </a:solidFill>
                <a:latin typeface="Times New Roman"/>
                <a:cs typeface="Times New Roman"/>
              </a:rPr>
              <a:t>flag</a:t>
            </a:r>
            <a:r>
              <a:rPr sz="1250" spc="3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på</a:t>
            </a:r>
            <a:r>
              <a:rPr sz="1250" spc="2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putting</a:t>
            </a:r>
            <a:r>
              <a:rPr sz="1250" spc="3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20" dirty="0">
                <a:solidFill>
                  <a:srgbClr val="202020"/>
                </a:solidFill>
                <a:latin typeface="Times New Roman"/>
                <a:cs typeface="Times New Roman"/>
              </a:rPr>
              <a:t>green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684766" y="5001196"/>
            <a:ext cx="775970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b="1" spc="-70" dirty="0">
                <a:solidFill>
                  <a:srgbClr val="202020"/>
                </a:solidFill>
                <a:latin typeface="Times New Roman"/>
                <a:cs typeface="Times New Roman"/>
              </a:rPr>
              <a:t>Kr.</a:t>
            </a:r>
            <a:r>
              <a:rPr sz="1250" b="1" spc="-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spc="-25" dirty="0">
                <a:solidFill>
                  <a:srgbClr val="202020"/>
                </a:solidFill>
                <a:latin typeface="Times New Roman"/>
                <a:cs typeface="Times New Roman"/>
              </a:rPr>
              <a:t>10.000,-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23890" y="5592445"/>
            <a:ext cx="2987040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b="1" dirty="0">
                <a:solidFill>
                  <a:srgbClr val="202020"/>
                </a:solidFill>
                <a:latin typeface="Times New Roman"/>
                <a:cs typeface="Times New Roman"/>
              </a:rPr>
              <a:t>LOGO</a:t>
            </a:r>
            <a:r>
              <a:rPr sz="1250" b="1" spc="7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spc="-45" dirty="0">
                <a:solidFill>
                  <a:srgbClr val="202020"/>
                </a:solidFill>
                <a:latin typeface="Times New Roman"/>
                <a:cs typeface="Times New Roman"/>
              </a:rPr>
              <a:t>PÅ</a:t>
            </a:r>
            <a:r>
              <a:rPr sz="1250" b="1" spc="3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dirty="0">
                <a:solidFill>
                  <a:srgbClr val="202020"/>
                </a:solidFill>
                <a:latin typeface="Times New Roman"/>
                <a:cs typeface="Times New Roman"/>
              </a:rPr>
              <a:t>BOLDE</a:t>
            </a:r>
            <a:r>
              <a:rPr sz="1250" b="1" spc="10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spc="-45" dirty="0">
                <a:solidFill>
                  <a:srgbClr val="202020"/>
                </a:solidFill>
                <a:latin typeface="Times New Roman"/>
                <a:cs typeface="Times New Roman"/>
              </a:rPr>
              <a:t>PÅ</a:t>
            </a:r>
            <a:r>
              <a:rPr sz="1250" b="1" spc="2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spc="-10" dirty="0">
                <a:solidFill>
                  <a:srgbClr val="202020"/>
                </a:solidFill>
                <a:latin typeface="Times New Roman"/>
                <a:cs typeface="Times New Roman"/>
              </a:rPr>
              <a:t>DRIVINGRANGE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23890" y="5888672"/>
            <a:ext cx="2928620" cy="2197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25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</a:tabLst>
            </a:pPr>
            <a:r>
              <a:rPr sz="1250" spc="-30" dirty="0">
                <a:solidFill>
                  <a:srgbClr val="202020"/>
                </a:solidFill>
                <a:latin typeface="Times New Roman"/>
                <a:cs typeface="Times New Roman"/>
              </a:rPr>
              <a:t>Særskilt</a:t>
            </a:r>
            <a:r>
              <a:rPr sz="1250" spc="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tilbud</a:t>
            </a:r>
            <a:r>
              <a:rPr sz="1250" spc="-1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på</a:t>
            </a:r>
            <a:r>
              <a:rPr sz="1250" spc="3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bolde</a:t>
            </a:r>
            <a:r>
              <a:rPr sz="1250" spc="-9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og</a:t>
            </a:r>
            <a:r>
              <a:rPr sz="1250" spc="-1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tryk</a:t>
            </a:r>
            <a:r>
              <a:rPr sz="1250" spc="3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10" dirty="0">
                <a:solidFill>
                  <a:srgbClr val="202020"/>
                </a:solidFill>
                <a:latin typeface="Times New Roman"/>
                <a:cs typeface="Times New Roman"/>
              </a:rPr>
              <a:t>indhentes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694291" y="5888672"/>
            <a:ext cx="718820" cy="2197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b="1" spc="-90" dirty="0">
                <a:solidFill>
                  <a:srgbClr val="202020"/>
                </a:solidFill>
                <a:latin typeface="Times New Roman"/>
                <a:cs typeface="Times New Roman"/>
              </a:rPr>
              <a:t>Kr.</a:t>
            </a:r>
            <a:r>
              <a:rPr sz="1250" b="1" spc="-2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spc="-20" dirty="0">
                <a:solidFill>
                  <a:srgbClr val="202020"/>
                </a:solidFill>
                <a:latin typeface="Times New Roman"/>
                <a:cs typeface="Times New Roman"/>
              </a:rPr>
              <a:t>XXXX</a:t>
            </a:r>
            <a:endParaRPr sz="12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32192" y="2557399"/>
            <a:ext cx="2573020" cy="112839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 indent="371475">
              <a:lnSpc>
                <a:spcPct val="100899"/>
              </a:lnSpc>
              <a:spcBef>
                <a:spcPts val="65"/>
              </a:spcBef>
            </a:pPr>
            <a:r>
              <a:rPr sz="3600" b="1" dirty="0">
                <a:solidFill>
                  <a:srgbClr val="FFFFFF"/>
                </a:solidFill>
                <a:latin typeface="Times New Roman"/>
                <a:cs typeface="Times New Roman"/>
              </a:rPr>
              <a:t>Tilkøb</a:t>
            </a:r>
            <a:r>
              <a:rPr sz="3600" b="1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6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til </a:t>
            </a:r>
            <a:r>
              <a:rPr sz="36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basispakken:</a:t>
            </a:r>
            <a:endParaRPr sz="36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48200" y="0"/>
            <a:ext cx="7543800" cy="68580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223890" y="1203071"/>
            <a:ext cx="1006475" cy="2197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b="1" spc="-10" dirty="0">
                <a:solidFill>
                  <a:srgbClr val="202020"/>
                </a:solidFill>
                <a:latin typeface="Times New Roman"/>
                <a:cs typeface="Times New Roman"/>
              </a:rPr>
              <a:t>BAGMÆRKE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23890" y="1498282"/>
            <a:ext cx="1799589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25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</a:tabLst>
            </a:pPr>
            <a:r>
              <a:rPr sz="1250" spc="-20" dirty="0">
                <a:solidFill>
                  <a:srgbClr val="202020"/>
                </a:solidFill>
                <a:latin typeface="Times New Roman"/>
                <a:cs typeface="Times New Roman"/>
              </a:rPr>
              <a:t>Reklamer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 på</a:t>
            </a:r>
            <a:r>
              <a:rPr sz="1250" spc="6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10" dirty="0">
                <a:solidFill>
                  <a:srgbClr val="202020"/>
                </a:solidFill>
                <a:latin typeface="Times New Roman"/>
                <a:cs typeface="Times New Roman"/>
              </a:rPr>
              <a:t>bagmærke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141459" y="1498282"/>
            <a:ext cx="775970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b="1" spc="-80" dirty="0">
                <a:solidFill>
                  <a:srgbClr val="202020"/>
                </a:solidFill>
                <a:latin typeface="Times New Roman"/>
                <a:cs typeface="Times New Roman"/>
              </a:rPr>
              <a:t>Kr.</a:t>
            </a:r>
            <a:r>
              <a:rPr sz="1250" b="1" spc="1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spc="-25" dirty="0">
                <a:solidFill>
                  <a:srgbClr val="202020"/>
                </a:solidFill>
                <a:latin typeface="Times New Roman"/>
                <a:cs typeface="Times New Roman"/>
              </a:rPr>
              <a:t>10.000,-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23890" y="2089467"/>
            <a:ext cx="734695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b="1" spc="-10" dirty="0">
                <a:solidFill>
                  <a:srgbClr val="202020"/>
                </a:solidFill>
                <a:latin typeface="Times New Roman"/>
                <a:cs typeface="Times New Roman"/>
              </a:rPr>
              <a:t>HULKOP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23890" y="2471102"/>
            <a:ext cx="1523365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25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</a:tabLst>
            </a:pP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18 HULS </a:t>
            </a:r>
            <a:r>
              <a:rPr sz="1250" spc="-20" dirty="0">
                <a:solidFill>
                  <a:srgbClr val="202020"/>
                </a:solidFill>
                <a:latin typeface="Times New Roman"/>
                <a:cs typeface="Times New Roman"/>
              </a:rPr>
              <a:t>BANEN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31934" y="2471102"/>
            <a:ext cx="775970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b="1" spc="-80" dirty="0">
                <a:solidFill>
                  <a:srgbClr val="202020"/>
                </a:solidFill>
                <a:latin typeface="Times New Roman"/>
                <a:cs typeface="Times New Roman"/>
              </a:rPr>
              <a:t>Kr.</a:t>
            </a:r>
            <a:r>
              <a:rPr sz="1250" b="1" spc="1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spc="-25" dirty="0">
                <a:solidFill>
                  <a:srgbClr val="202020"/>
                </a:solidFill>
                <a:latin typeface="Times New Roman"/>
                <a:cs typeface="Times New Roman"/>
              </a:rPr>
              <a:t>12.000,-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81345" y="2776156"/>
            <a:ext cx="2127250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25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</a:tabLst>
            </a:pPr>
            <a:r>
              <a:rPr sz="1250" spc="-20" dirty="0">
                <a:solidFill>
                  <a:srgbClr val="202020"/>
                </a:solidFill>
                <a:latin typeface="Times New Roman"/>
                <a:cs typeface="Times New Roman"/>
              </a:rPr>
              <a:t>Reklamer</a:t>
            </a:r>
            <a:r>
              <a:rPr sz="1250" spc="-1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på</a:t>
            </a:r>
            <a:r>
              <a:rPr sz="1250" spc="4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hulkops</a:t>
            </a:r>
            <a:r>
              <a:rPr sz="1250" spc="2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10" dirty="0">
                <a:solidFill>
                  <a:srgbClr val="202020"/>
                </a:solidFill>
                <a:latin typeface="Times New Roman"/>
                <a:cs typeface="Times New Roman"/>
              </a:rPr>
              <a:t>indsats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23890" y="3081909"/>
            <a:ext cx="1447800" cy="2197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25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</a:tabLst>
            </a:pP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9</a:t>
            </a:r>
            <a:r>
              <a:rPr sz="1250" spc="-4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HULS</a:t>
            </a:r>
            <a:r>
              <a:rPr sz="1250" spc="8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10" dirty="0">
                <a:solidFill>
                  <a:srgbClr val="202020"/>
                </a:solidFill>
                <a:latin typeface="Times New Roman"/>
                <a:cs typeface="Times New Roman"/>
              </a:rPr>
              <a:t>BANEN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131934" y="3081909"/>
            <a:ext cx="709295" cy="2197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b="1" spc="-80" dirty="0">
                <a:solidFill>
                  <a:srgbClr val="202020"/>
                </a:solidFill>
                <a:latin typeface="Times New Roman"/>
                <a:cs typeface="Times New Roman"/>
              </a:rPr>
              <a:t>Kr.</a:t>
            </a:r>
            <a:r>
              <a:rPr sz="1250" b="1" spc="2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spc="-10" dirty="0">
                <a:solidFill>
                  <a:srgbClr val="202020"/>
                </a:solidFill>
                <a:latin typeface="Times New Roman"/>
                <a:cs typeface="Times New Roman"/>
              </a:rPr>
              <a:t>6.000,-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81345" y="3386772"/>
            <a:ext cx="2127250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25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</a:tabLst>
            </a:pPr>
            <a:r>
              <a:rPr sz="1250" spc="-20" dirty="0">
                <a:solidFill>
                  <a:srgbClr val="202020"/>
                </a:solidFill>
                <a:latin typeface="Times New Roman"/>
                <a:cs typeface="Times New Roman"/>
              </a:rPr>
              <a:t>Reklamer</a:t>
            </a:r>
            <a:r>
              <a:rPr sz="1250" spc="-1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på</a:t>
            </a:r>
            <a:r>
              <a:rPr sz="1250" spc="4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hulkops</a:t>
            </a:r>
            <a:r>
              <a:rPr sz="1250" spc="2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10" dirty="0">
                <a:solidFill>
                  <a:srgbClr val="202020"/>
                </a:solidFill>
                <a:latin typeface="Times New Roman"/>
                <a:cs typeface="Times New Roman"/>
              </a:rPr>
              <a:t>indsats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23890" y="3911282"/>
            <a:ext cx="876935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b="1" spc="45" dirty="0">
                <a:solidFill>
                  <a:srgbClr val="202020"/>
                </a:solidFill>
                <a:latin typeface="Times New Roman"/>
                <a:cs typeface="Times New Roman"/>
              </a:rPr>
              <a:t>TRÆNING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81345" y="4207509"/>
            <a:ext cx="2237740" cy="2197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25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7815" algn="l"/>
              </a:tabLst>
            </a:pP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10</a:t>
            </a:r>
            <a:r>
              <a:rPr sz="1250" spc="-1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10" dirty="0">
                <a:solidFill>
                  <a:srgbClr val="202020"/>
                </a:solidFill>
                <a:latin typeface="Times New Roman"/>
                <a:cs typeface="Times New Roman"/>
              </a:rPr>
              <a:t>træningslektioner</a:t>
            </a:r>
            <a:r>
              <a:rPr sz="1250" spc="12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á</a:t>
            </a:r>
            <a:r>
              <a:rPr sz="1250" spc="-6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20</a:t>
            </a:r>
            <a:r>
              <a:rPr sz="1250" spc="-1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20" dirty="0">
                <a:solidFill>
                  <a:srgbClr val="202020"/>
                </a:solidFill>
                <a:latin typeface="Times New Roman"/>
                <a:cs typeface="Times New Roman"/>
              </a:rPr>
              <a:t>min.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141459" y="4207509"/>
            <a:ext cx="699770" cy="2197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b="1" spc="-80" dirty="0">
                <a:solidFill>
                  <a:srgbClr val="202020"/>
                </a:solidFill>
                <a:latin typeface="Times New Roman"/>
                <a:cs typeface="Times New Roman"/>
              </a:rPr>
              <a:t>Kr.</a:t>
            </a:r>
            <a:r>
              <a:rPr sz="1250" b="1" spc="2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spc="-25" dirty="0">
                <a:solidFill>
                  <a:srgbClr val="202020"/>
                </a:solidFill>
                <a:latin typeface="Times New Roman"/>
                <a:cs typeface="Times New Roman"/>
              </a:rPr>
              <a:t>1.500,-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23890" y="4744926"/>
            <a:ext cx="2863850" cy="565785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1250" b="1" spc="-10" dirty="0">
                <a:solidFill>
                  <a:srgbClr val="202020"/>
                </a:solidFill>
                <a:latin typeface="Times New Roman"/>
                <a:cs typeface="Times New Roman"/>
              </a:rPr>
              <a:t>PARKERING</a:t>
            </a:r>
            <a:endParaRPr sz="1250">
              <a:latin typeface="Times New Roman"/>
              <a:cs typeface="Times New Roman"/>
            </a:endParaRPr>
          </a:p>
          <a:p>
            <a:pPr marL="640080" indent="-170180">
              <a:lnSpc>
                <a:spcPct val="100000"/>
              </a:lnSpc>
              <a:spcBef>
                <a:spcPts val="755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640080" algn="l"/>
              </a:tabLst>
            </a:pPr>
            <a:r>
              <a:rPr sz="1250" spc="-20" dirty="0">
                <a:solidFill>
                  <a:srgbClr val="202020"/>
                </a:solidFill>
                <a:latin typeface="Times New Roman"/>
                <a:cs typeface="Times New Roman"/>
              </a:rPr>
              <a:t>Reklame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 på</a:t>
            </a:r>
            <a:r>
              <a:rPr sz="1250" spc="-4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blomsterkasse</a:t>
            </a:r>
            <a:r>
              <a:rPr sz="1250" spc="350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02020"/>
                </a:solidFill>
                <a:latin typeface="Times New Roman"/>
                <a:cs typeface="Times New Roman"/>
              </a:rPr>
              <a:t>pr.</a:t>
            </a:r>
            <a:r>
              <a:rPr sz="1250" spc="-3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spc="-20" dirty="0">
                <a:solidFill>
                  <a:srgbClr val="202020"/>
                </a:solidFill>
                <a:latin typeface="Times New Roman"/>
                <a:cs typeface="Times New Roman"/>
              </a:rPr>
              <a:t>Stk.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141459" y="5084508"/>
            <a:ext cx="709295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b="1" spc="-80" dirty="0">
                <a:solidFill>
                  <a:srgbClr val="202020"/>
                </a:solidFill>
                <a:latin typeface="Times New Roman"/>
                <a:cs typeface="Times New Roman"/>
              </a:rPr>
              <a:t>Kr.</a:t>
            </a:r>
            <a:r>
              <a:rPr sz="1250" b="1" spc="1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spc="-10" dirty="0">
                <a:solidFill>
                  <a:srgbClr val="202020"/>
                </a:solidFill>
                <a:latin typeface="Times New Roman"/>
                <a:cs typeface="Times New Roman"/>
              </a:rPr>
              <a:t>3.000,-</a:t>
            </a:r>
            <a:endParaRPr sz="12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32192" y="2557399"/>
            <a:ext cx="2573020" cy="112839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 indent="371475">
              <a:lnSpc>
                <a:spcPct val="100899"/>
              </a:lnSpc>
              <a:spcBef>
                <a:spcPts val="65"/>
              </a:spcBef>
            </a:pPr>
            <a:r>
              <a:rPr sz="3600" b="1" dirty="0">
                <a:solidFill>
                  <a:srgbClr val="FFFFFF"/>
                </a:solidFill>
                <a:latin typeface="Times New Roman"/>
                <a:cs typeface="Times New Roman"/>
              </a:rPr>
              <a:t>Tilkøb</a:t>
            </a:r>
            <a:r>
              <a:rPr sz="3600" b="1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6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til </a:t>
            </a:r>
            <a:r>
              <a:rPr sz="36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basispakken:</a:t>
            </a:r>
            <a:endParaRPr sz="36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48200" y="0"/>
            <a:ext cx="7543800" cy="68580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243576" y="869315"/>
            <a:ext cx="1076325" cy="2197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b="1" spc="50" dirty="0">
                <a:solidFill>
                  <a:srgbClr val="202020"/>
                </a:solidFill>
                <a:latin typeface="Times New Roman"/>
                <a:cs typeface="Times New Roman"/>
              </a:rPr>
              <a:t>TURNERING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523476" y="869315"/>
            <a:ext cx="784860" cy="2197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b="1" dirty="0">
                <a:solidFill>
                  <a:srgbClr val="202020"/>
                </a:solidFill>
                <a:latin typeface="Times New Roman"/>
                <a:cs typeface="Times New Roman"/>
              </a:rPr>
              <a:t>Kr.</a:t>
            </a:r>
            <a:r>
              <a:rPr sz="1250" b="1" spc="38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spc="-10" dirty="0">
                <a:solidFill>
                  <a:srgbClr val="202020"/>
                </a:solidFill>
                <a:latin typeface="Times New Roman"/>
                <a:cs typeface="Times New Roman"/>
              </a:rPr>
              <a:t>7.500,-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43576" y="1180622"/>
            <a:ext cx="4039870" cy="137731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675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8450" algn="l"/>
              </a:tabLst>
            </a:pPr>
            <a:r>
              <a:rPr sz="1250" spc="-30" dirty="0">
                <a:solidFill>
                  <a:srgbClr val="252525"/>
                </a:solidFill>
                <a:latin typeface="Times New Roman"/>
                <a:cs typeface="Times New Roman"/>
              </a:rPr>
              <a:t>Reklameskilte,</a:t>
            </a:r>
            <a:r>
              <a:rPr sz="1250" spc="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spc="-20" dirty="0">
                <a:solidFill>
                  <a:srgbClr val="252525"/>
                </a:solidFill>
                <a:latin typeface="Times New Roman"/>
                <a:cs typeface="Times New Roman"/>
              </a:rPr>
              <a:t>beachflag,</a:t>
            </a:r>
            <a:r>
              <a:rPr sz="1250" spc="1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bannere</a:t>
            </a:r>
            <a:r>
              <a:rPr sz="1250" spc="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mm.</a:t>
            </a:r>
            <a:r>
              <a:rPr sz="125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på</a:t>
            </a:r>
            <a:r>
              <a:rPr sz="125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spc="-10" dirty="0">
                <a:solidFill>
                  <a:srgbClr val="252525"/>
                </a:solidFill>
                <a:latin typeface="Times New Roman"/>
                <a:cs typeface="Times New Roman"/>
              </a:rPr>
              <a:t>turneringsdagen</a:t>
            </a:r>
            <a:endParaRPr sz="125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905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8450" algn="l"/>
              </a:tabLst>
            </a:pP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4</a:t>
            </a:r>
            <a:r>
              <a:rPr sz="125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deltagere</a:t>
            </a:r>
            <a:r>
              <a:rPr sz="125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i</a:t>
            </a:r>
            <a:r>
              <a:rPr sz="125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turneringen</a:t>
            </a:r>
            <a:r>
              <a:rPr sz="1250" spc="11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spc="-20" dirty="0">
                <a:solidFill>
                  <a:srgbClr val="252525"/>
                </a:solidFill>
                <a:latin typeface="Times New Roman"/>
                <a:cs typeface="Times New Roman"/>
              </a:rPr>
              <a:t>inkl.</a:t>
            </a:r>
            <a:r>
              <a:rPr sz="125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evt. </a:t>
            </a:r>
            <a:r>
              <a:rPr sz="1250" spc="-10" dirty="0">
                <a:solidFill>
                  <a:srgbClr val="252525"/>
                </a:solidFill>
                <a:latin typeface="Times New Roman"/>
                <a:cs typeface="Times New Roman"/>
              </a:rPr>
              <a:t>bespisning</a:t>
            </a:r>
            <a:endParaRPr sz="125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900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8450" algn="l"/>
              </a:tabLst>
            </a:pPr>
            <a:r>
              <a:rPr sz="1250" i="1" spc="-90" dirty="0">
                <a:solidFill>
                  <a:srgbClr val="252525"/>
                </a:solidFill>
                <a:latin typeface="Times New Roman"/>
                <a:cs typeface="Times New Roman"/>
              </a:rPr>
              <a:t>Der</a:t>
            </a:r>
            <a:r>
              <a:rPr sz="1250" i="1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252525"/>
                </a:solidFill>
                <a:latin typeface="Times New Roman"/>
                <a:cs typeface="Times New Roman"/>
              </a:rPr>
              <a:t>kan</a:t>
            </a:r>
            <a:r>
              <a:rPr sz="1250" i="1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i="1" spc="-95" dirty="0">
                <a:solidFill>
                  <a:srgbClr val="252525"/>
                </a:solidFill>
                <a:latin typeface="Times New Roman"/>
                <a:cs typeface="Times New Roman"/>
              </a:rPr>
              <a:t>delvist</a:t>
            </a:r>
            <a:r>
              <a:rPr sz="1250" i="1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i="1" spc="-114" dirty="0">
                <a:solidFill>
                  <a:srgbClr val="252525"/>
                </a:solidFill>
                <a:latin typeface="Times New Roman"/>
                <a:cs typeface="Times New Roman"/>
              </a:rPr>
              <a:t>betales</a:t>
            </a:r>
            <a:r>
              <a:rPr sz="1250" i="1" spc="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i="1" spc="-135" dirty="0">
                <a:solidFill>
                  <a:srgbClr val="252525"/>
                </a:solidFill>
                <a:latin typeface="Times New Roman"/>
                <a:cs typeface="Times New Roman"/>
              </a:rPr>
              <a:t>med</a:t>
            </a:r>
            <a:r>
              <a:rPr sz="1250" i="1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i="1" spc="-130" dirty="0">
                <a:solidFill>
                  <a:srgbClr val="252525"/>
                </a:solidFill>
                <a:latin typeface="Times New Roman"/>
                <a:cs typeface="Times New Roman"/>
              </a:rPr>
              <a:t>præmier</a:t>
            </a:r>
            <a:r>
              <a:rPr sz="1250" i="1" spc="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i="1" spc="-50" dirty="0">
                <a:solidFill>
                  <a:srgbClr val="252525"/>
                </a:solidFill>
                <a:latin typeface="Times New Roman"/>
                <a:cs typeface="Times New Roman"/>
              </a:rPr>
              <a:t>til</a:t>
            </a:r>
            <a:r>
              <a:rPr sz="1250" i="1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i="1" spc="-120" dirty="0">
                <a:solidFill>
                  <a:srgbClr val="252525"/>
                </a:solidFill>
                <a:latin typeface="Times New Roman"/>
                <a:cs typeface="Times New Roman"/>
              </a:rPr>
              <a:t>samme</a:t>
            </a:r>
            <a:r>
              <a:rPr sz="1250" i="1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i="1" spc="-20" dirty="0">
                <a:solidFill>
                  <a:srgbClr val="252525"/>
                </a:solidFill>
                <a:latin typeface="Times New Roman"/>
                <a:cs typeface="Times New Roman"/>
              </a:rPr>
              <a:t>værdi</a:t>
            </a: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19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50" b="1" dirty="0">
                <a:solidFill>
                  <a:srgbClr val="202020"/>
                </a:solidFill>
                <a:latin typeface="Times New Roman"/>
                <a:cs typeface="Times New Roman"/>
              </a:rPr>
              <a:t>COMPANY</a:t>
            </a:r>
            <a:r>
              <a:rPr sz="1250" b="1" spc="15" dirty="0">
                <a:solidFill>
                  <a:srgbClr val="202020"/>
                </a:solidFill>
                <a:latin typeface="Times New Roman"/>
                <a:cs typeface="Times New Roman"/>
              </a:rPr>
              <a:t> </a:t>
            </a:r>
            <a:r>
              <a:rPr sz="1250" b="1" spc="-25" dirty="0">
                <a:solidFill>
                  <a:srgbClr val="202020"/>
                </a:solidFill>
                <a:latin typeface="Times New Roman"/>
                <a:cs typeface="Times New Roman"/>
              </a:rPr>
              <a:t>DAY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85376" y="2609024"/>
            <a:ext cx="785495" cy="635635"/>
          </a:xfrm>
          <a:prstGeom prst="rect">
            <a:avLst/>
          </a:prstGeom>
        </p:spPr>
        <p:txBody>
          <a:bodyPr vert="horz" wrap="square" lIns="0" tIns="12636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1250" b="1" spc="-90" dirty="0">
                <a:solidFill>
                  <a:srgbClr val="252525"/>
                </a:solidFill>
                <a:latin typeface="Times New Roman"/>
                <a:cs typeface="Times New Roman"/>
              </a:rPr>
              <a:t>Kr.</a:t>
            </a:r>
            <a:r>
              <a:rPr sz="1250" b="1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b="1" spc="-10" dirty="0">
                <a:solidFill>
                  <a:srgbClr val="252525"/>
                </a:solidFill>
                <a:latin typeface="Times New Roman"/>
                <a:cs typeface="Times New Roman"/>
              </a:rPr>
              <a:t>18.000,-</a:t>
            </a: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1250" b="1" dirty="0">
                <a:solidFill>
                  <a:srgbClr val="252525"/>
                </a:solidFill>
                <a:latin typeface="Times New Roman"/>
                <a:cs typeface="Times New Roman"/>
              </a:rPr>
              <a:t>Kr.</a:t>
            </a:r>
            <a:r>
              <a:rPr sz="1250" b="1" spc="3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b="1" spc="-10" dirty="0">
                <a:solidFill>
                  <a:srgbClr val="252525"/>
                </a:solidFill>
                <a:latin typeface="Times New Roman"/>
                <a:cs typeface="Times New Roman"/>
              </a:rPr>
              <a:t>9.000,-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43576" y="2649846"/>
            <a:ext cx="3296285" cy="90043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675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8450" algn="l"/>
              </a:tabLst>
            </a:pP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Company</a:t>
            </a:r>
            <a:r>
              <a:rPr sz="125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Day</a:t>
            </a:r>
            <a:r>
              <a:rPr sz="125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18</a:t>
            </a:r>
            <a:r>
              <a:rPr sz="125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huls</a:t>
            </a:r>
            <a:r>
              <a:rPr sz="125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banen </a:t>
            </a:r>
            <a:r>
              <a:rPr sz="1250" spc="-10" dirty="0">
                <a:solidFill>
                  <a:srgbClr val="252525"/>
                </a:solidFill>
                <a:latin typeface="Times New Roman"/>
                <a:cs typeface="Times New Roman"/>
              </a:rPr>
              <a:t>max</a:t>
            </a:r>
            <a:r>
              <a:rPr sz="125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72. </a:t>
            </a:r>
            <a:r>
              <a:rPr sz="1250" spc="-10" dirty="0">
                <a:solidFill>
                  <a:srgbClr val="252525"/>
                </a:solidFill>
                <a:latin typeface="Times New Roman"/>
                <a:cs typeface="Times New Roman"/>
              </a:rPr>
              <a:t>Personer</a:t>
            </a:r>
            <a:endParaRPr sz="125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900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8450" algn="l"/>
              </a:tabLst>
            </a:pP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Company</a:t>
            </a:r>
            <a:r>
              <a:rPr sz="125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Day</a:t>
            </a:r>
            <a:r>
              <a:rPr sz="125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9</a:t>
            </a:r>
            <a:r>
              <a:rPr sz="125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huls</a:t>
            </a:r>
            <a:r>
              <a:rPr sz="125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banen max. 36</a:t>
            </a:r>
            <a:r>
              <a:rPr sz="125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spc="-10" dirty="0">
                <a:solidFill>
                  <a:srgbClr val="252525"/>
                </a:solidFill>
                <a:latin typeface="Times New Roman"/>
                <a:cs typeface="Times New Roman"/>
              </a:rPr>
              <a:t>personer</a:t>
            </a:r>
            <a:endParaRPr sz="1250">
              <a:latin typeface="Times New Roman"/>
              <a:cs typeface="Times New Roman"/>
            </a:endParaRPr>
          </a:p>
          <a:p>
            <a:pPr marL="298450">
              <a:lnSpc>
                <a:spcPct val="100000"/>
              </a:lnSpc>
              <a:spcBef>
                <a:spcPts val="905"/>
              </a:spcBef>
            </a:pPr>
            <a:r>
              <a:rPr sz="1250" i="1" spc="-114" dirty="0">
                <a:solidFill>
                  <a:srgbClr val="252525"/>
                </a:solidFill>
                <a:latin typeface="Times New Roman"/>
                <a:cs typeface="Times New Roman"/>
              </a:rPr>
              <a:t>Priserne</a:t>
            </a:r>
            <a:r>
              <a:rPr sz="1250" i="1" spc="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i="1" spc="-145" dirty="0">
                <a:solidFill>
                  <a:srgbClr val="252525"/>
                </a:solidFill>
                <a:latin typeface="Times New Roman"/>
                <a:cs typeface="Times New Roman"/>
              </a:rPr>
              <a:t>er</a:t>
            </a:r>
            <a:r>
              <a:rPr sz="1250" i="1" spc="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i="1" spc="-20" dirty="0">
                <a:solidFill>
                  <a:srgbClr val="252525"/>
                </a:solidFill>
                <a:latin typeface="Times New Roman"/>
                <a:cs typeface="Times New Roman"/>
              </a:rPr>
              <a:t>ekskl.</a:t>
            </a:r>
            <a:r>
              <a:rPr sz="1250" i="1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i="1" spc="-25" dirty="0">
                <a:solidFill>
                  <a:srgbClr val="252525"/>
                </a:solidFill>
                <a:latin typeface="Times New Roman"/>
                <a:cs typeface="Times New Roman"/>
              </a:rPr>
              <a:t>Forplejning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43576" y="3940111"/>
            <a:ext cx="1201420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b="1" spc="-10" dirty="0">
                <a:solidFill>
                  <a:srgbClr val="252525"/>
                </a:solidFill>
                <a:latin typeface="Times New Roman"/>
                <a:cs typeface="Times New Roman"/>
              </a:rPr>
              <a:t>MEDLEMSKAB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513951" y="4436173"/>
            <a:ext cx="737235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b="1" spc="-10" dirty="0">
                <a:solidFill>
                  <a:srgbClr val="252525"/>
                </a:solidFill>
                <a:latin typeface="Times New Roman"/>
                <a:cs typeface="Times New Roman"/>
              </a:rPr>
              <a:t>Kr.</a:t>
            </a:r>
            <a:r>
              <a:rPr sz="1250" b="1" spc="1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b="1" spc="-25" dirty="0">
                <a:solidFill>
                  <a:srgbClr val="252525"/>
                </a:solidFill>
                <a:latin typeface="Times New Roman"/>
                <a:cs typeface="Times New Roman"/>
              </a:rPr>
              <a:t>3.190,-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94901" y="4903406"/>
            <a:ext cx="766445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b="1" spc="-80" dirty="0">
                <a:solidFill>
                  <a:srgbClr val="252525"/>
                </a:solidFill>
                <a:latin typeface="Times New Roman"/>
                <a:cs typeface="Times New Roman"/>
              </a:rPr>
              <a:t>Kr.</a:t>
            </a:r>
            <a:r>
              <a:rPr sz="1250" b="1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b="1" spc="-10" dirty="0">
                <a:solidFill>
                  <a:srgbClr val="252525"/>
                </a:solidFill>
                <a:latin typeface="Times New Roman"/>
                <a:cs typeface="Times New Roman"/>
              </a:rPr>
              <a:t>X.XXX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43576" y="4436173"/>
            <a:ext cx="3096260" cy="8686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98450" indent="-285750">
              <a:lnSpc>
                <a:spcPts val="1425"/>
              </a:lnSpc>
              <a:spcBef>
                <a:spcPts val="125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8450" algn="l"/>
              </a:tabLst>
            </a:pP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1</a:t>
            </a:r>
            <a:r>
              <a:rPr sz="125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stk.</a:t>
            </a:r>
            <a:r>
              <a:rPr sz="1250" spc="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spc="-10" dirty="0">
                <a:solidFill>
                  <a:srgbClr val="252525"/>
                </a:solidFill>
                <a:latin typeface="Times New Roman"/>
                <a:cs typeface="Times New Roman"/>
              </a:rPr>
              <a:t>spilleret</a:t>
            </a:r>
            <a:r>
              <a:rPr sz="125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på</a:t>
            </a:r>
            <a:r>
              <a:rPr sz="125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spc="-10" dirty="0">
                <a:solidFill>
                  <a:srgbClr val="252525"/>
                </a:solidFill>
                <a:latin typeface="Times New Roman"/>
                <a:cs typeface="Times New Roman"/>
              </a:rPr>
              <a:t>Barløseborg</a:t>
            </a:r>
            <a:r>
              <a:rPr sz="125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spc="-10" dirty="0">
                <a:solidFill>
                  <a:srgbClr val="252525"/>
                </a:solidFill>
                <a:latin typeface="Times New Roman"/>
                <a:cs typeface="Times New Roman"/>
              </a:rPr>
              <a:t>Golfbane</a:t>
            </a:r>
            <a:endParaRPr sz="1250">
              <a:latin typeface="Times New Roman"/>
              <a:cs typeface="Times New Roman"/>
            </a:endParaRPr>
          </a:p>
          <a:p>
            <a:pPr marL="298450">
              <a:lnSpc>
                <a:spcPts val="1425"/>
              </a:lnSpc>
            </a:pPr>
            <a:r>
              <a:rPr sz="1250" i="1" spc="-150" dirty="0">
                <a:solidFill>
                  <a:srgbClr val="252525"/>
                </a:solidFill>
                <a:latin typeface="Times New Roman"/>
                <a:cs typeface="Times New Roman"/>
              </a:rPr>
              <a:t>Kræver</a:t>
            </a:r>
            <a:r>
              <a:rPr sz="1250" i="1" spc="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i="1" spc="-85" dirty="0">
                <a:solidFill>
                  <a:srgbClr val="252525"/>
                </a:solidFill>
                <a:latin typeface="Times New Roman"/>
                <a:cs typeface="Times New Roman"/>
              </a:rPr>
              <a:t>fuldtidsmedlemskab</a:t>
            </a:r>
            <a:r>
              <a:rPr sz="1250" i="1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252525"/>
                </a:solidFill>
                <a:latin typeface="Times New Roman"/>
                <a:cs typeface="Times New Roman"/>
              </a:rPr>
              <a:t>af</a:t>
            </a:r>
            <a:r>
              <a:rPr sz="1250" i="1" spc="229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i="1" spc="-140" dirty="0">
                <a:solidFill>
                  <a:srgbClr val="252525"/>
                </a:solidFill>
                <a:latin typeface="Times New Roman"/>
                <a:cs typeface="Times New Roman"/>
              </a:rPr>
              <a:t>en</a:t>
            </a:r>
            <a:r>
              <a:rPr sz="1250" i="1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i="1" spc="-120" dirty="0">
                <a:solidFill>
                  <a:srgbClr val="252525"/>
                </a:solidFill>
                <a:latin typeface="Times New Roman"/>
                <a:cs typeface="Times New Roman"/>
              </a:rPr>
              <a:t>anden</a:t>
            </a:r>
            <a:r>
              <a:rPr sz="1250" i="1" spc="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i="1" spc="-10" dirty="0">
                <a:solidFill>
                  <a:srgbClr val="252525"/>
                </a:solidFill>
                <a:latin typeface="Times New Roman"/>
                <a:cs typeface="Times New Roman"/>
              </a:rPr>
              <a:t>golfklub</a:t>
            </a:r>
            <a:endParaRPr sz="1250">
              <a:latin typeface="Times New Roman"/>
              <a:cs typeface="Times New Roman"/>
            </a:endParaRPr>
          </a:p>
          <a:p>
            <a:pPr marL="298450" indent="-285750">
              <a:lnSpc>
                <a:spcPts val="1465"/>
              </a:lnSpc>
              <a:spcBef>
                <a:spcPts val="830"/>
              </a:spcBef>
              <a:buClr>
                <a:srgbClr val="AB936B"/>
              </a:buClr>
              <a:buSzPct val="120000"/>
              <a:buFont typeface="Arial"/>
              <a:buChar char="•"/>
              <a:tabLst>
                <a:tab pos="298450" algn="l"/>
              </a:tabLst>
            </a:pP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1</a:t>
            </a:r>
            <a:r>
              <a:rPr sz="125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stk.</a:t>
            </a:r>
            <a:r>
              <a:rPr sz="125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spc="-10" dirty="0">
                <a:solidFill>
                  <a:srgbClr val="252525"/>
                </a:solidFill>
                <a:latin typeface="Times New Roman"/>
                <a:cs typeface="Times New Roman"/>
              </a:rPr>
              <a:t>medlemskab</a:t>
            </a:r>
            <a:r>
              <a:rPr sz="125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af</a:t>
            </a:r>
            <a:r>
              <a:rPr sz="1250" spc="1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spc="-10" dirty="0">
                <a:solidFill>
                  <a:srgbClr val="252525"/>
                </a:solidFill>
                <a:latin typeface="Times New Roman"/>
                <a:cs typeface="Times New Roman"/>
              </a:rPr>
              <a:t>Barløseborg</a:t>
            </a:r>
            <a:r>
              <a:rPr sz="125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spc="-10" dirty="0">
                <a:solidFill>
                  <a:srgbClr val="252525"/>
                </a:solidFill>
                <a:latin typeface="Times New Roman"/>
                <a:cs typeface="Times New Roman"/>
              </a:rPr>
              <a:t>Golfklub</a:t>
            </a:r>
            <a:endParaRPr sz="1250">
              <a:latin typeface="Times New Roman"/>
              <a:cs typeface="Times New Roman"/>
            </a:endParaRPr>
          </a:p>
          <a:p>
            <a:pPr marL="298450">
              <a:lnSpc>
                <a:spcPts val="1465"/>
              </a:lnSpc>
            </a:pPr>
            <a:r>
              <a:rPr sz="1250" i="1" spc="-110" dirty="0">
                <a:solidFill>
                  <a:srgbClr val="252525"/>
                </a:solidFill>
                <a:latin typeface="Times New Roman"/>
                <a:cs typeface="Times New Roman"/>
              </a:rPr>
              <a:t>Prisen</a:t>
            </a:r>
            <a:r>
              <a:rPr sz="1250" i="1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i="1" spc="-150" dirty="0">
                <a:solidFill>
                  <a:srgbClr val="252525"/>
                </a:solidFill>
                <a:latin typeface="Times New Roman"/>
                <a:cs typeface="Times New Roman"/>
              </a:rPr>
              <a:t>er</a:t>
            </a:r>
            <a:r>
              <a:rPr sz="1250" i="1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i="1" spc="-130" dirty="0">
                <a:solidFill>
                  <a:srgbClr val="252525"/>
                </a:solidFill>
                <a:latin typeface="Times New Roman"/>
                <a:cs typeface="Times New Roman"/>
              </a:rPr>
              <a:t>afhængig</a:t>
            </a:r>
            <a:r>
              <a:rPr sz="1250" i="1" spc="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252525"/>
                </a:solidFill>
                <a:latin typeface="Times New Roman"/>
                <a:cs typeface="Times New Roman"/>
              </a:rPr>
              <a:t>af</a:t>
            </a:r>
            <a:r>
              <a:rPr sz="1250" i="1" spc="1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i="1" spc="-35" dirty="0">
                <a:solidFill>
                  <a:srgbClr val="252525"/>
                </a:solidFill>
                <a:latin typeface="Times New Roman"/>
                <a:cs typeface="Times New Roman"/>
              </a:rPr>
              <a:t>medlemskabstype</a:t>
            </a:r>
            <a:endParaRPr sz="12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37588" y="2557399"/>
            <a:ext cx="1554480" cy="112839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 indent="114300">
              <a:lnSpc>
                <a:spcPct val="100899"/>
              </a:lnSpc>
              <a:spcBef>
                <a:spcPts val="65"/>
              </a:spcBef>
            </a:pPr>
            <a:r>
              <a:rPr sz="36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Hoved sponsor</a:t>
            </a:r>
            <a:endParaRPr sz="36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48200" y="0"/>
            <a:ext cx="7543800" cy="68580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088254" y="1996693"/>
            <a:ext cx="6614795" cy="1671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6350" algn="ctr">
              <a:lnSpc>
                <a:spcPct val="100000"/>
              </a:lnSpc>
              <a:spcBef>
                <a:spcPts val="105"/>
              </a:spcBef>
            </a:pPr>
            <a:r>
              <a:rPr sz="3600" b="1" dirty="0">
                <a:latin typeface="Times New Roman"/>
                <a:cs typeface="Times New Roman"/>
              </a:rPr>
              <a:t>VED</a:t>
            </a:r>
            <a:r>
              <a:rPr sz="3600" b="1" spc="-40" dirty="0">
                <a:latin typeface="Times New Roman"/>
                <a:cs typeface="Times New Roman"/>
              </a:rPr>
              <a:t> </a:t>
            </a:r>
            <a:r>
              <a:rPr sz="3600" b="1" spc="100" dirty="0">
                <a:latin typeface="Times New Roman"/>
                <a:cs typeface="Times New Roman"/>
              </a:rPr>
              <a:t>TEGNING</a:t>
            </a:r>
            <a:r>
              <a:rPr sz="3600" b="1" spc="-65" dirty="0">
                <a:latin typeface="Times New Roman"/>
                <a:cs typeface="Times New Roman"/>
              </a:rPr>
              <a:t> </a:t>
            </a:r>
            <a:r>
              <a:rPr sz="3600" b="1" spc="-55" dirty="0">
                <a:latin typeface="Times New Roman"/>
                <a:cs typeface="Times New Roman"/>
              </a:rPr>
              <a:t>AF</a:t>
            </a:r>
            <a:r>
              <a:rPr sz="3600" b="1" spc="-40" dirty="0">
                <a:latin typeface="Times New Roman"/>
                <a:cs typeface="Times New Roman"/>
              </a:rPr>
              <a:t> </a:t>
            </a:r>
            <a:r>
              <a:rPr sz="3600" b="1" spc="70" dirty="0">
                <a:latin typeface="Times New Roman"/>
                <a:cs typeface="Times New Roman"/>
              </a:rPr>
              <a:t>ET </a:t>
            </a:r>
            <a:r>
              <a:rPr sz="3600" b="1" dirty="0">
                <a:latin typeface="Times New Roman"/>
                <a:cs typeface="Times New Roman"/>
              </a:rPr>
              <a:t>HOVEDSPONSORAT</a:t>
            </a:r>
            <a:r>
              <a:rPr sz="3600" b="1" spc="75" dirty="0">
                <a:latin typeface="Times New Roman"/>
                <a:cs typeface="Times New Roman"/>
              </a:rPr>
              <a:t> </a:t>
            </a:r>
            <a:r>
              <a:rPr sz="3600" b="1" dirty="0">
                <a:latin typeface="Times New Roman"/>
                <a:cs typeface="Times New Roman"/>
              </a:rPr>
              <a:t>ER</a:t>
            </a:r>
            <a:r>
              <a:rPr sz="3600" b="1" spc="114" dirty="0">
                <a:latin typeface="Times New Roman"/>
                <a:cs typeface="Times New Roman"/>
              </a:rPr>
              <a:t> </a:t>
            </a:r>
            <a:r>
              <a:rPr sz="3600" b="1" spc="-45" dirty="0">
                <a:latin typeface="Times New Roman"/>
                <a:cs typeface="Times New Roman"/>
              </a:rPr>
              <a:t>ALLE </a:t>
            </a:r>
            <a:r>
              <a:rPr sz="3600" b="1" dirty="0">
                <a:latin typeface="Times New Roman"/>
                <a:cs typeface="Times New Roman"/>
              </a:rPr>
              <a:t>MULIGHEDER</a:t>
            </a:r>
            <a:r>
              <a:rPr sz="3600" b="1" spc="315" dirty="0">
                <a:latin typeface="Times New Roman"/>
                <a:cs typeface="Times New Roman"/>
              </a:rPr>
              <a:t> </a:t>
            </a:r>
            <a:r>
              <a:rPr sz="3600" b="1" spc="-10" dirty="0">
                <a:latin typeface="Times New Roman"/>
                <a:cs typeface="Times New Roman"/>
              </a:rPr>
              <a:t>ÅBNE!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31129" y="4199890"/>
            <a:ext cx="6308725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i="1" spc="-265" dirty="0">
                <a:latin typeface="Times New Roman"/>
                <a:cs typeface="Times New Roman"/>
              </a:rPr>
              <a:t>Indhold,</a:t>
            </a:r>
            <a:r>
              <a:rPr sz="3600" i="1" spc="-105" dirty="0">
                <a:latin typeface="Times New Roman"/>
                <a:cs typeface="Times New Roman"/>
              </a:rPr>
              <a:t> </a:t>
            </a:r>
            <a:r>
              <a:rPr sz="3600" i="1" spc="-185" dirty="0">
                <a:latin typeface="Times New Roman"/>
                <a:cs typeface="Times New Roman"/>
              </a:rPr>
              <a:t>vilkår</a:t>
            </a:r>
            <a:r>
              <a:rPr sz="3600" i="1" spc="-105" dirty="0">
                <a:latin typeface="Times New Roman"/>
                <a:cs typeface="Times New Roman"/>
              </a:rPr>
              <a:t> </a:t>
            </a:r>
            <a:r>
              <a:rPr sz="3600" i="1" spc="-635" dirty="0">
                <a:latin typeface="Times New Roman"/>
                <a:cs typeface="Times New Roman"/>
              </a:rPr>
              <a:t>og</a:t>
            </a:r>
            <a:r>
              <a:rPr sz="3600" i="1" spc="45" dirty="0">
                <a:latin typeface="Times New Roman"/>
                <a:cs typeface="Times New Roman"/>
              </a:rPr>
              <a:t> </a:t>
            </a:r>
            <a:r>
              <a:rPr sz="3600" i="1" spc="-285" dirty="0">
                <a:latin typeface="Times New Roman"/>
                <a:cs typeface="Times New Roman"/>
              </a:rPr>
              <a:t>pris</a:t>
            </a:r>
            <a:r>
              <a:rPr sz="3600" i="1" spc="-60" dirty="0">
                <a:latin typeface="Times New Roman"/>
                <a:cs typeface="Times New Roman"/>
              </a:rPr>
              <a:t> </a:t>
            </a:r>
            <a:r>
              <a:rPr sz="3600" i="1" spc="-290" dirty="0">
                <a:latin typeface="Times New Roman"/>
                <a:cs typeface="Times New Roman"/>
              </a:rPr>
              <a:t>aftales</a:t>
            </a:r>
            <a:r>
              <a:rPr sz="3600" i="1" spc="-140" dirty="0">
                <a:latin typeface="Times New Roman"/>
                <a:cs typeface="Times New Roman"/>
              </a:rPr>
              <a:t> </a:t>
            </a:r>
            <a:r>
              <a:rPr sz="3600" i="1" spc="-220" dirty="0">
                <a:latin typeface="Times New Roman"/>
                <a:cs typeface="Times New Roman"/>
              </a:rPr>
              <a:t>individuelt.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BE37EF43554AD449F8912740407D57F" ma:contentTypeVersion="15" ma:contentTypeDescription="Opret et nyt dokument." ma:contentTypeScope="" ma:versionID="446bd66074568f3b955db14f93426339">
  <xsd:schema xmlns:xsd="http://www.w3.org/2001/XMLSchema" xmlns:xs="http://www.w3.org/2001/XMLSchema" xmlns:p="http://schemas.microsoft.com/office/2006/metadata/properties" xmlns:ns2="af093a8b-8764-4c0e-afcf-f58707ddc529" xmlns:ns3="08ea1a81-1d85-43cb-9227-d70b5bb11f95" targetNamespace="http://schemas.microsoft.com/office/2006/metadata/properties" ma:root="true" ma:fieldsID="b46c764a5f4284bc184d2c14d504afbb" ns2:_="" ns3:_="">
    <xsd:import namespace="af093a8b-8764-4c0e-afcf-f58707ddc529"/>
    <xsd:import namespace="08ea1a81-1d85-43cb-9227-d70b5bb11f9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093a8b-8764-4c0e-afcf-f58707ddc5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ea1a81-1d85-43cb-9227-d70b5bb11f95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3132DB8-B5B5-4B07-BC0D-91A376CACD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f093a8b-8764-4c0e-afcf-f58707ddc529"/>
    <ds:schemaRef ds:uri="08ea1a81-1d85-43cb-9227-d70b5bb11f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33B8BE7-E035-42C0-9CBE-949A3F70C35F}">
  <ds:schemaRefs>
    <ds:schemaRef ds:uri="http://www.w3.org/XML/1998/namespace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terms/"/>
    <ds:schemaRef ds:uri="http://purl.org/dc/elements/1.1/"/>
    <ds:schemaRef ds:uri="http://schemas.microsoft.com/office/infopath/2007/PartnerControls"/>
    <ds:schemaRef ds:uri="08ea1a81-1d85-43cb-9227-d70b5bb11f95"/>
    <ds:schemaRef ds:uri="af093a8b-8764-4c0e-afcf-f58707ddc529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EA3628C2-FF7D-43BC-ABD7-3F6DD2940EA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Words>565</Words>
  <Application>Microsoft Office PowerPoint</Application>
  <PresentationFormat>Widescreen</PresentationFormat>
  <Paragraphs>107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Office Theme</vt:lpstr>
      <vt:lpstr>Oplæg til samarbejde med</vt:lpstr>
      <vt:lpstr>Barløseborg Golfklub lægger stor vægt på, at et godt sponsorsamarbejde giver værdi for begge parter.</vt:lpstr>
      <vt:lpstr>Barløseborg Golfklub kan tilbyde</vt:lpstr>
      <vt:lpstr>Barløseborg Golfklub kan tilbyde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Oplæg til samarbejde med</dc:title>
  <dc:creator>Bruger</dc:creator>
  <cp:lastModifiedBy>Edi Frederiksen</cp:lastModifiedBy>
  <cp:revision>1</cp:revision>
  <dcterms:created xsi:type="dcterms:W3CDTF">2024-01-25T12:37:10Z</dcterms:created>
  <dcterms:modified xsi:type="dcterms:W3CDTF">2025-01-14T16:59:20Z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2022-11-29T00:00:00Z</vt:filetime>
  </property>
  <property fmtid="{D5CDD505-2E9C-101B-9397-08002B2CF9AE}" pid="3" name="LastSaved">
    <vt:filetime>2024-01-25T00:00:00Z</vt:filetime>
  </property>
  <property fmtid="{D5CDD505-2E9C-101B-9397-08002B2CF9AE}" pid="4" name="Producer">
    <vt:lpwstr>3-Heights(TM) PDF Security Shell 4.8.25.2 (http://www.pdf-tools.com)</vt:lpwstr>
  </property>
  <property fmtid="{D5CDD505-2E9C-101B-9397-08002B2CF9AE}" pid="5" name="ContentTypeId">
    <vt:lpwstr>0x010100ABE37EF43554AD449F8912740407D57F</vt:lpwstr>
  </property>
</Properties>
</file>